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304" r:id="rId3"/>
    <p:sldId id="305" r:id="rId4"/>
    <p:sldId id="319" r:id="rId5"/>
    <p:sldId id="32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5" autoAdjust="0"/>
    <p:restoredTop sz="94660"/>
  </p:normalViewPr>
  <p:slideViewPr>
    <p:cSldViewPr>
      <p:cViewPr varScale="1">
        <p:scale>
          <a:sx n="83" d="100"/>
          <a:sy n="83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6465C-725A-4899-B4F9-7D4DA41411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6E87-6A0E-425C-BF7B-07B0870F68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80E2-14DD-41A2-9360-B30D07EA81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BFA45-3E91-45A7-94E6-8B8B736181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3D0A8-F9CC-4426-AFDC-A0833F622A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5994-7734-4CA3-9E80-5F9DB1D800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0E73-8823-4C38-B4C7-7627206A49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43F6-7CBD-436B-8A3A-BB72AB4F0D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B789-5BAD-41E9-B293-D827CAEF35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5ACD-B8CA-46E6-8465-0D80F4235D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AA3F-B527-43E6-B3F3-DC6840DE8A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389B-4C58-4792-937E-9C968200CD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2D197-0721-4010-B505-A91E95C161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99E0-8F5A-4D39-BCE1-17B30EDF0E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DC39840-A73D-49C4-B258-41534F49AC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983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Erosion Through Wave Action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Running water acts as an agent of erosion and deposition:</a:t>
            </a:r>
          </a:p>
          <a:p>
            <a:pPr lvl="1" eaLnBrk="1" hangingPunct="1">
              <a:defRPr/>
            </a:pPr>
            <a:r>
              <a:rPr lang="en-US" smtClean="0"/>
              <a:t> As we have seen, running water (usually illustrated through the life cycle of a river) can have a dramatic effect on a given landform.</a:t>
            </a:r>
          </a:p>
          <a:p>
            <a:pPr lvl="1" eaLnBrk="1" hangingPunct="1">
              <a:defRPr/>
            </a:pPr>
            <a:r>
              <a:rPr lang="en-US" smtClean="0"/>
              <a:t>There is a second way in which water acts as an agent of erosion, and that is through </a:t>
            </a:r>
            <a:r>
              <a:rPr lang="en-US" b="1" smtClean="0"/>
              <a:t>wave action.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Wave Erosion	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Lakes and oceans derive their ability to erode from the wind.</a:t>
            </a:r>
          </a:p>
          <a:p>
            <a:pPr lvl="1" eaLnBrk="1" hangingPunct="1">
              <a:defRPr/>
            </a:pPr>
            <a:r>
              <a:rPr lang="en-US" smtClean="0"/>
              <a:t>When wind drags on the water’s surface, it transfers its energy through the water as friction.  The result of this energy transfer is a wave.</a:t>
            </a:r>
          </a:p>
          <a:p>
            <a:pPr lvl="1" eaLnBrk="1" hangingPunct="1">
              <a:defRPr/>
            </a:pPr>
            <a:r>
              <a:rPr lang="en-US" smtClean="0"/>
              <a:t>These waves then strike coastal areas causing different erosion effects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Wave Erosion	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ways in which waves can change a coastline depend on how the coastline has been formed:</a:t>
            </a:r>
          </a:p>
          <a:p>
            <a:pPr lvl="1" eaLnBrk="1" hangingPunct="1">
              <a:defRPr/>
            </a:pPr>
            <a:r>
              <a:rPr lang="en-US" smtClean="0"/>
              <a:t>Some coastlines are a result of rising sea levels and some are a result of declining sea levels.</a:t>
            </a:r>
          </a:p>
          <a:p>
            <a:pPr eaLnBrk="1" hangingPunct="1">
              <a:defRPr/>
            </a:pPr>
            <a:r>
              <a:rPr lang="en-US" smtClean="0"/>
              <a:t>Sometimes glaciers recede and the land rebounds to form a coastline.  In a similar process, sometimes sea levels fall, and a coastline emerges.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Emergent Coastline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68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Are the result of rising land levels (and falling sea/ice levels).  </a:t>
            </a:r>
          </a:p>
        </p:txBody>
      </p:sp>
      <p:pic>
        <p:nvPicPr>
          <p:cNvPr id="67588" name="Picture 4" descr="3-11-A Wave Erosion On Headl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2322513" cy="5867400"/>
          </a:xfrm>
          <a:noFill/>
        </p:spPr>
      </p:pic>
      <p:pic>
        <p:nvPicPr>
          <p:cNvPr id="67589" name="Picture 6" descr="3-11-C Wave Erosion On Headla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990600"/>
            <a:ext cx="2281238" cy="5867400"/>
          </a:xfrm>
          <a:noFill/>
        </p:spPr>
      </p:pic>
      <p:pic>
        <p:nvPicPr>
          <p:cNvPr id="67590" name="Picture 8" descr="3-11-C Wave Erosion On Head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22510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9" descr="3-11-D Wave Erosion On Head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1143000"/>
            <a:ext cx="22145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Submergent Coastline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686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This type of coastline results from rising sea levels and is illustrated in stages below:</a:t>
            </a:r>
          </a:p>
        </p:txBody>
      </p:sp>
      <p:pic>
        <p:nvPicPr>
          <p:cNvPr id="68612" name="Picture 4" descr="3-6 Submergent Co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8738" y="1447800"/>
            <a:ext cx="3957637" cy="54102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412</TotalTime>
  <Words>217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Ocean</vt:lpstr>
      <vt:lpstr>Erosion Through Wave Action</vt:lpstr>
      <vt:lpstr>Wave Erosion </vt:lpstr>
      <vt:lpstr>Wave Erosion </vt:lpstr>
      <vt:lpstr>Emergent Coastline</vt:lpstr>
      <vt:lpstr>Submergent Coastline</vt:lpstr>
    </vt:vector>
  </TitlesOfParts>
  <Company>Leader School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 3202</dc:title>
  <dc:creator> </dc:creator>
  <cp:lastModifiedBy>bobhancott</cp:lastModifiedBy>
  <cp:revision>11</cp:revision>
  <dcterms:created xsi:type="dcterms:W3CDTF">2004-09-07T14:24:21Z</dcterms:created>
  <dcterms:modified xsi:type="dcterms:W3CDTF">2011-03-18T15:32:11Z</dcterms:modified>
</cp:coreProperties>
</file>