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76" r:id="rId2"/>
    <p:sldId id="277" r:id="rId3"/>
    <p:sldId id="278" r:id="rId4"/>
    <p:sldId id="274" r:id="rId5"/>
    <p:sldId id="275" r:id="rId6"/>
    <p:sldId id="280" r:id="rId7"/>
    <p:sldId id="279" r:id="rId8"/>
    <p:sldId id="281" r:id="rId9"/>
    <p:sldId id="282" r:id="rId10"/>
    <p:sldId id="283"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charset="0"/>
        <a:ea typeface="+mn-ea"/>
        <a:cs typeface="+mn-cs"/>
      </a:defRPr>
    </a:lvl1pPr>
    <a:lvl2pPr marL="457200" algn="l" rtl="0" fontAlgn="base">
      <a:spcBef>
        <a:spcPct val="0"/>
      </a:spcBef>
      <a:spcAft>
        <a:spcPct val="0"/>
      </a:spcAft>
      <a:defRPr kern="1200">
        <a:solidFill>
          <a:schemeClr val="tx1"/>
        </a:solidFill>
        <a:latin typeface="Tahoma" charset="0"/>
        <a:ea typeface="+mn-ea"/>
        <a:cs typeface="+mn-cs"/>
      </a:defRPr>
    </a:lvl2pPr>
    <a:lvl3pPr marL="914400" algn="l" rtl="0" fontAlgn="base">
      <a:spcBef>
        <a:spcPct val="0"/>
      </a:spcBef>
      <a:spcAft>
        <a:spcPct val="0"/>
      </a:spcAft>
      <a:defRPr kern="1200">
        <a:solidFill>
          <a:schemeClr val="tx1"/>
        </a:solidFill>
        <a:latin typeface="Tahoma" charset="0"/>
        <a:ea typeface="+mn-ea"/>
        <a:cs typeface="+mn-cs"/>
      </a:defRPr>
    </a:lvl3pPr>
    <a:lvl4pPr marL="1371600" algn="l" rtl="0" fontAlgn="base">
      <a:spcBef>
        <a:spcPct val="0"/>
      </a:spcBef>
      <a:spcAft>
        <a:spcPct val="0"/>
      </a:spcAft>
      <a:defRPr kern="1200">
        <a:solidFill>
          <a:schemeClr val="tx1"/>
        </a:solidFill>
        <a:latin typeface="Tahoma" charset="0"/>
        <a:ea typeface="+mn-ea"/>
        <a:cs typeface="+mn-cs"/>
      </a:defRPr>
    </a:lvl4pPr>
    <a:lvl5pPr marL="1828800" algn="l" rtl="0" fontAlgn="base">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65" autoAdjust="0"/>
    <p:restoredTop sz="94660"/>
  </p:normalViewPr>
  <p:slideViewPr>
    <p:cSldViewPr>
      <p:cViewPr varScale="1">
        <p:scale>
          <a:sx n="83" d="100"/>
          <a:sy n="83" d="100"/>
        </p:scale>
        <p:origin x="-39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pPr>
              <a:defRPr/>
            </a:pPr>
            <a:endParaRPr lang="en-US"/>
          </a:p>
        </p:txBody>
      </p:sp>
      <p:sp>
        <p:nvSpPr>
          <p:cNvPr id="99330"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CA"/>
              <a:t>Click to edit Master title style</a:t>
            </a:r>
          </a:p>
        </p:txBody>
      </p:sp>
      <p:sp>
        <p:nvSpPr>
          <p:cNvPr id="99331"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CA"/>
              <a:t>Click to edit Master subtitle style</a:t>
            </a:r>
          </a:p>
        </p:txBody>
      </p:sp>
      <p:sp>
        <p:nvSpPr>
          <p:cNvPr id="5" name="Rectangle 5"/>
          <p:cNvSpPr>
            <a:spLocks noGrp="1" noChangeArrowheads="1"/>
          </p:cNvSpPr>
          <p:nvPr>
            <p:ph type="ftr" sz="quarter" idx="10"/>
          </p:nvPr>
        </p:nvSpPr>
        <p:spPr/>
        <p:txBody>
          <a:bodyPr/>
          <a:lstStyle>
            <a:lvl1pPr>
              <a:defRPr smtClean="0"/>
            </a:lvl1pPr>
          </a:lstStyle>
          <a:p>
            <a:pPr>
              <a:defRPr/>
            </a:pPr>
            <a:endParaRPr lang="en-CA"/>
          </a:p>
        </p:txBody>
      </p:sp>
      <p:sp>
        <p:nvSpPr>
          <p:cNvPr id="6" name="Rectangle 6"/>
          <p:cNvSpPr>
            <a:spLocks noGrp="1" noChangeArrowheads="1"/>
          </p:cNvSpPr>
          <p:nvPr>
            <p:ph type="sldNum" sz="quarter" idx="11"/>
          </p:nvPr>
        </p:nvSpPr>
        <p:spPr/>
        <p:txBody>
          <a:bodyPr/>
          <a:lstStyle>
            <a:lvl1pPr>
              <a:defRPr smtClean="0"/>
            </a:lvl1pPr>
          </a:lstStyle>
          <a:p>
            <a:pPr>
              <a:defRPr/>
            </a:pPr>
            <a:fld id="{6909E563-A265-4D14-AFA4-7AC168E97683}" type="slidenum">
              <a:rPr lang="en-CA"/>
              <a:pPr>
                <a:defRPr/>
              </a:pPr>
              <a:t>‹#›</a:t>
            </a:fld>
            <a:endParaRPr lang="en-CA"/>
          </a:p>
        </p:txBody>
      </p:sp>
      <p:sp>
        <p:nvSpPr>
          <p:cNvPr id="7" name="Rectangle 7"/>
          <p:cNvSpPr>
            <a:spLocks noGrp="1" noChangeArrowheads="1"/>
          </p:cNvSpPr>
          <p:nvPr>
            <p:ph type="dt" sz="quarter" idx="12"/>
          </p:nvPr>
        </p:nvSpPr>
        <p:spPr/>
        <p:txBody>
          <a:bodyPr/>
          <a:lstStyle>
            <a:lvl1pPr>
              <a:defRPr smtClean="0"/>
            </a:lvl1pPr>
          </a:lstStyle>
          <a:p>
            <a:pPr>
              <a:defRPr/>
            </a:pPr>
            <a:endParaRPr lang="en-CA"/>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9009D909-84BB-4C8F-9AD3-7F8D23FB9A27}" type="slidenum">
              <a:rPr lang="en-CA"/>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9334A7C8-8972-40F6-9A23-CCF4EBE6D967}" type="slidenum">
              <a:rPr lang="en-CA"/>
              <a:pPr>
                <a:defRPr/>
              </a:pPr>
              <a:t>‹#›</a:t>
            </a:fld>
            <a:endParaRPr lang="en-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CA"/>
          </a:p>
        </p:txBody>
      </p:sp>
      <p:sp>
        <p:nvSpPr>
          <p:cNvPr id="6" name="Rectangle 5"/>
          <p:cNvSpPr>
            <a:spLocks noGrp="1" noChangeArrowheads="1"/>
          </p:cNvSpPr>
          <p:nvPr>
            <p:ph type="ftr" sz="quarter" idx="11"/>
          </p:nvPr>
        </p:nvSpPr>
        <p:spPr>
          <a:ln/>
        </p:spPr>
        <p:txBody>
          <a:bodyPr/>
          <a:lstStyle>
            <a:lvl1pPr>
              <a:defRPr/>
            </a:lvl1pPr>
          </a:lstStyle>
          <a:p>
            <a:pPr>
              <a:defRPr/>
            </a:pPr>
            <a:endParaRPr lang="en-CA"/>
          </a:p>
        </p:txBody>
      </p:sp>
      <p:sp>
        <p:nvSpPr>
          <p:cNvPr id="7" name="Rectangle 6"/>
          <p:cNvSpPr>
            <a:spLocks noGrp="1" noChangeArrowheads="1"/>
          </p:cNvSpPr>
          <p:nvPr>
            <p:ph type="sldNum" sz="quarter" idx="12"/>
          </p:nvPr>
        </p:nvSpPr>
        <p:spPr>
          <a:ln/>
        </p:spPr>
        <p:txBody>
          <a:bodyPr/>
          <a:lstStyle>
            <a:lvl1pPr>
              <a:defRPr/>
            </a:lvl1pPr>
          </a:lstStyle>
          <a:p>
            <a:pPr>
              <a:defRPr/>
            </a:pPr>
            <a:fld id="{ED5DADB3-0E82-44B0-81B7-270401020AC3}" type="slidenum">
              <a:rPr lang="en-CA"/>
              <a:pPr>
                <a:defRPr/>
              </a:pPr>
              <a:t>‹#›</a:t>
            </a:fld>
            <a:endParaRPr lang="en-C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92100"/>
            <a:ext cx="8229600" cy="5727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CA"/>
          </a:p>
        </p:txBody>
      </p:sp>
      <p:sp>
        <p:nvSpPr>
          <p:cNvPr id="4" name="Rectangle 5"/>
          <p:cNvSpPr>
            <a:spLocks noGrp="1" noChangeArrowheads="1"/>
          </p:cNvSpPr>
          <p:nvPr>
            <p:ph type="ftr" sz="quarter" idx="11"/>
          </p:nvPr>
        </p:nvSpPr>
        <p:spPr>
          <a:ln/>
        </p:spPr>
        <p:txBody>
          <a:bodyPr/>
          <a:lstStyle>
            <a:lvl1pPr>
              <a:defRPr/>
            </a:lvl1pPr>
          </a:lstStyle>
          <a:p>
            <a:pPr>
              <a:defRPr/>
            </a:pPr>
            <a:endParaRPr lang="en-CA"/>
          </a:p>
        </p:txBody>
      </p:sp>
      <p:sp>
        <p:nvSpPr>
          <p:cNvPr id="5" name="Rectangle 6"/>
          <p:cNvSpPr>
            <a:spLocks noGrp="1" noChangeArrowheads="1"/>
          </p:cNvSpPr>
          <p:nvPr>
            <p:ph type="sldNum" sz="quarter" idx="12"/>
          </p:nvPr>
        </p:nvSpPr>
        <p:spPr>
          <a:ln/>
        </p:spPr>
        <p:txBody>
          <a:bodyPr/>
          <a:lstStyle>
            <a:lvl1pPr>
              <a:defRPr/>
            </a:lvl1pPr>
          </a:lstStyle>
          <a:p>
            <a:pPr>
              <a:defRPr/>
            </a:pPr>
            <a:fld id="{D9C00738-6D00-42F1-8390-66F8E60AE3A9}" type="slidenum">
              <a:rPr lang="en-CA"/>
              <a:pPr>
                <a:defRPr/>
              </a:pPr>
              <a:t>‹#›</a:t>
            </a:fld>
            <a:endParaRPr lang="en-C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050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0386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CA"/>
          </a:p>
        </p:txBody>
      </p:sp>
      <p:sp>
        <p:nvSpPr>
          <p:cNvPr id="7" name="Rectangle 5"/>
          <p:cNvSpPr>
            <a:spLocks noGrp="1" noChangeArrowheads="1"/>
          </p:cNvSpPr>
          <p:nvPr>
            <p:ph type="ftr" sz="quarter" idx="11"/>
          </p:nvPr>
        </p:nvSpPr>
        <p:spPr>
          <a:ln/>
        </p:spPr>
        <p:txBody>
          <a:bodyPr/>
          <a:lstStyle>
            <a:lvl1pPr>
              <a:defRPr/>
            </a:lvl1pPr>
          </a:lstStyle>
          <a:p>
            <a:pPr>
              <a:defRPr/>
            </a:pPr>
            <a:endParaRPr lang="en-CA"/>
          </a:p>
        </p:txBody>
      </p:sp>
      <p:sp>
        <p:nvSpPr>
          <p:cNvPr id="8" name="Rectangle 6"/>
          <p:cNvSpPr>
            <a:spLocks noGrp="1" noChangeArrowheads="1"/>
          </p:cNvSpPr>
          <p:nvPr>
            <p:ph type="sldNum" sz="quarter" idx="12"/>
          </p:nvPr>
        </p:nvSpPr>
        <p:spPr>
          <a:ln/>
        </p:spPr>
        <p:txBody>
          <a:bodyPr/>
          <a:lstStyle>
            <a:lvl1pPr>
              <a:defRPr/>
            </a:lvl1pPr>
          </a:lstStyle>
          <a:p>
            <a:pPr>
              <a:defRPr/>
            </a:pPr>
            <a:fld id="{52892749-E1A2-4768-85F3-81544ECDB280}" type="slidenum">
              <a:rPr lang="en-CA"/>
              <a:pPr>
                <a:defRPr/>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FE6C3269-A289-42C1-A20F-D433F2639C03}" type="slidenum">
              <a:rPr lang="en-CA"/>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6CA9523D-A536-4702-9E58-41841D597885}" type="slidenum">
              <a:rPr lang="en-CA"/>
              <a:pPr>
                <a:defRPr/>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CA"/>
          </a:p>
        </p:txBody>
      </p:sp>
      <p:sp>
        <p:nvSpPr>
          <p:cNvPr id="6" name="Rectangle 5"/>
          <p:cNvSpPr>
            <a:spLocks noGrp="1" noChangeArrowheads="1"/>
          </p:cNvSpPr>
          <p:nvPr>
            <p:ph type="ftr" sz="quarter" idx="11"/>
          </p:nvPr>
        </p:nvSpPr>
        <p:spPr>
          <a:ln/>
        </p:spPr>
        <p:txBody>
          <a:bodyPr/>
          <a:lstStyle>
            <a:lvl1pPr>
              <a:defRPr/>
            </a:lvl1pPr>
          </a:lstStyle>
          <a:p>
            <a:pPr>
              <a:defRPr/>
            </a:pPr>
            <a:endParaRPr lang="en-CA"/>
          </a:p>
        </p:txBody>
      </p:sp>
      <p:sp>
        <p:nvSpPr>
          <p:cNvPr id="7" name="Rectangle 6"/>
          <p:cNvSpPr>
            <a:spLocks noGrp="1" noChangeArrowheads="1"/>
          </p:cNvSpPr>
          <p:nvPr>
            <p:ph type="sldNum" sz="quarter" idx="12"/>
          </p:nvPr>
        </p:nvSpPr>
        <p:spPr>
          <a:ln/>
        </p:spPr>
        <p:txBody>
          <a:bodyPr/>
          <a:lstStyle>
            <a:lvl1pPr>
              <a:defRPr/>
            </a:lvl1pPr>
          </a:lstStyle>
          <a:p>
            <a:pPr>
              <a:defRPr/>
            </a:pPr>
            <a:fld id="{1037721E-2C53-4E1A-BC9D-85804E3D5529}" type="slidenum">
              <a:rPr lang="en-CA"/>
              <a:pPr>
                <a:defRPr/>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CA"/>
          </a:p>
        </p:txBody>
      </p:sp>
      <p:sp>
        <p:nvSpPr>
          <p:cNvPr id="8" name="Rectangle 5"/>
          <p:cNvSpPr>
            <a:spLocks noGrp="1" noChangeArrowheads="1"/>
          </p:cNvSpPr>
          <p:nvPr>
            <p:ph type="ftr" sz="quarter" idx="11"/>
          </p:nvPr>
        </p:nvSpPr>
        <p:spPr>
          <a:ln/>
        </p:spPr>
        <p:txBody>
          <a:bodyPr/>
          <a:lstStyle>
            <a:lvl1pPr>
              <a:defRPr/>
            </a:lvl1pPr>
          </a:lstStyle>
          <a:p>
            <a:pPr>
              <a:defRPr/>
            </a:pPr>
            <a:endParaRPr lang="en-CA"/>
          </a:p>
        </p:txBody>
      </p:sp>
      <p:sp>
        <p:nvSpPr>
          <p:cNvPr id="9" name="Rectangle 6"/>
          <p:cNvSpPr>
            <a:spLocks noGrp="1" noChangeArrowheads="1"/>
          </p:cNvSpPr>
          <p:nvPr>
            <p:ph type="sldNum" sz="quarter" idx="12"/>
          </p:nvPr>
        </p:nvSpPr>
        <p:spPr>
          <a:ln/>
        </p:spPr>
        <p:txBody>
          <a:bodyPr/>
          <a:lstStyle>
            <a:lvl1pPr>
              <a:defRPr/>
            </a:lvl1pPr>
          </a:lstStyle>
          <a:p>
            <a:pPr>
              <a:defRPr/>
            </a:pPr>
            <a:fld id="{372D3E23-E320-4556-AE4C-5102B359C4C4}" type="slidenum">
              <a:rPr lang="en-CA"/>
              <a:pPr>
                <a:defRPr/>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CA"/>
          </a:p>
        </p:txBody>
      </p:sp>
      <p:sp>
        <p:nvSpPr>
          <p:cNvPr id="4" name="Rectangle 5"/>
          <p:cNvSpPr>
            <a:spLocks noGrp="1" noChangeArrowheads="1"/>
          </p:cNvSpPr>
          <p:nvPr>
            <p:ph type="ftr" sz="quarter" idx="11"/>
          </p:nvPr>
        </p:nvSpPr>
        <p:spPr>
          <a:ln/>
        </p:spPr>
        <p:txBody>
          <a:bodyPr/>
          <a:lstStyle>
            <a:lvl1pPr>
              <a:defRPr/>
            </a:lvl1pPr>
          </a:lstStyle>
          <a:p>
            <a:pPr>
              <a:defRPr/>
            </a:pPr>
            <a:endParaRPr lang="en-CA"/>
          </a:p>
        </p:txBody>
      </p:sp>
      <p:sp>
        <p:nvSpPr>
          <p:cNvPr id="5" name="Rectangle 6"/>
          <p:cNvSpPr>
            <a:spLocks noGrp="1" noChangeArrowheads="1"/>
          </p:cNvSpPr>
          <p:nvPr>
            <p:ph type="sldNum" sz="quarter" idx="12"/>
          </p:nvPr>
        </p:nvSpPr>
        <p:spPr>
          <a:ln/>
        </p:spPr>
        <p:txBody>
          <a:bodyPr/>
          <a:lstStyle>
            <a:lvl1pPr>
              <a:defRPr/>
            </a:lvl1pPr>
          </a:lstStyle>
          <a:p>
            <a:pPr>
              <a:defRPr/>
            </a:pPr>
            <a:fld id="{A4802A0D-3A65-4A61-89D9-EEE1FE9CDAB6}" type="slidenum">
              <a:rPr lang="en-CA"/>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CA"/>
          </a:p>
        </p:txBody>
      </p:sp>
      <p:sp>
        <p:nvSpPr>
          <p:cNvPr id="3" name="Rectangle 5"/>
          <p:cNvSpPr>
            <a:spLocks noGrp="1" noChangeArrowheads="1"/>
          </p:cNvSpPr>
          <p:nvPr>
            <p:ph type="ftr" sz="quarter" idx="11"/>
          </p:nvPr>
        </p:nvSpPr>
        <p:spPr>
          <a:ln/>
        </p:spPr>
        <p:txBody>
          <a:bodyPr/>
          <a:lstStyle>
            <a:lvl1pPr>
              <a:defRPr/>
            </a:lvl1pPr>
          </a:lstStyle>
          <a:p>
            <a:pPr>
              <a:defRPr/>
            </a:pPr>
            <a:endParaRPr lang="en-CA"/>
          </a:p>
        </p:txBody>
      </p:sp>
      <p:sp>
        <p:nvSpPr>
          <p:cNvPr id="4" name="Rectangle 6"/>
          <p:cNvSpPr>
            <a:spLocks noGrp="1" noChangeArrowheads="1"/>
          </p:cNvSpPr>
          <p:nvPr>
            <p:ph type="sldNum" sz="quarter" idx="12"/>
          </p:nvPr>
        </p:nvSpPr>
        <p:spPr>
          <a:ln/>
        </p:spPr>
        <p:txBody>
          <a:bodyPr/>
          <a:lstStyle>
            <a:lvl1pPr>
              <a:defRPr/>
            </a:lvl1pPr>
          </a:lstStyle>
          <a:p>
            <a:pPr>
              <a:defRPr/>
            </a:pPr>
            <a:fld id="{5B96E5B1-DB3A-485B-A1EB-3963BF4AF3C5}" type="slidenum">
              <a:rPr lang="en-CA"/>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CA"/>
          </a:p>
        </p:txBody>
      </p:sp>
      <p:sp>
        <p:nvSpPr>
          <p:cNvPr id="6" name="Rectangle 5"/>
          <p:cNvSpPr>
            <a:spLocks noGrp="1" noChangeArrowheads="1"/>
          </p:cNvSpPr>
          <p:nvPr>
            <p:ph type="ftr" sz="quarter" idx="11"/>
          </p:nvPr>
        </p:nvSpPr>
        <p:spPr>
          <a:ln/>
        </p:spPr>
        <p:txBody>
          <a:bodyPr/>
          <a:lstStyle>
            <a:lvl1pPr>
              <a:defRPr/>
            </a:lvl1pPr>
          </a:lstStyle>
          <a:p>
            <a:pPr>
              <a:defRPr/>
            </a:pPr>
            <a:endParaRPr lang="en-CA"/>
          </a:p>
        </p:txBody>
      </p:sp>
      <p:sp>
        <p:nvSpPr>
          <p:cNvPr id="7" name="Rectangle 6"/>
          <p:cNvSpPr>
            <a:spLocks noGrp="1" noChangeArrowheads="1"/>
          </p:cNvSpPr>
          <p:nvPr>
            <p:ph type="sldNum" sz="quarter" idx="12"/>
          </p:nvPr>
        </p:nvSpPr>
        <p:spPr>
          <a:ln/>
        </p:spPr>
        <p:txBody>
          <a:bodyPr/>
          <a:lstStyle>
            <a:lvl1pPr>
              <a:defRPr/>
            </a:lvl1pPr>
          </a:lstStyle>
          <a:p>
            <a:pPr>
              <a:defRPr/>
            </a:pPr>
            <a:fld id="{C46A6933-FBB5-4643-8B02-B19DE0F93CCE}" type="slidenum">
              <a:rPr lang="en-CA"/>
              <a:pPr>
                <a:defRPr/>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CA"/>
          </a:p>
        </p:txBody>
      </p:sp>
      <p:sp>
        <p:nvSpPr>
          <p:cNvPr id="6" name="Rectangle 5"/>
          <p:cNvSpPr>
            <a:spLocks noGrp="1" noChangeArrowheads="1"/>
          </p:cNvSpPr>
          <p:nvPr>
            <p:ph type="ftr" sz="quarter" idx="11"/>
          </p:nvPr>
        </p:nvSpPr>
        <p:spPr>
          <a:ln/>
        </p:spPr>
        <p:txBody>
          <a:bodyPr/>
          <a:lstStyle>
            <a:lvl1pPr>
              <a:defRPr/>
            </a:lvl1pPr>
          </a:lstStyle>
          <a:p>
            <a:pPr>
              <a:defRPr/>
            </a:pPr>
            <a:endParaRPr lang="en-CA"/>
          </a:p>
        </p:txBody>
      </p:sp>
      <p:sp>
        <p:nvSpPr>
          <p:cNvPr id="7" name="Rectangle 6"/>
          <p:cNvSpPr>
            <a:spLocks noGrp="1" noChangeArrowheads="1"/>
          </p:cNvSpPr>
          <p:nvPr>
            <p:ph type="sldNum" sz="quarter" idx="12"/>
          </p:nvPr>
        </p:nvSpPr>
        <p:spPr>
          <a:ln/>
        </p:spPr>
        <p:txBody>
          <a:bodyPr/>
          <a:lstStyle>
            <a:lvl1pPr>
              <a:defRPr/>
            </a:lvl1pPr>
          </a:lstStyle>
          <a:p>
            <a:pPr>
              <a:defRPr/>
            </a:pPr>
            <a:fld id="{AEF145C2-5A3C-4C47-8549-B48FB95425B8}" type="slidenum">
              <a:rPr lang="en-CA"/>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CA" smtClean="0"/>
              <a:t>Click to edit Master title style</a:t>
            </a:r>
          </a:p>
        </p:txBody>
      </p:sp>
      <p:sp>
        <p:nvSpPr>
          <p:cNvPr id="98307"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9830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effectLst>
                  <a:outerShdw blurRad="38100" dist="38100" dir="2700000" algn="tl">
                    <a:srgbClr val="000000"/>
                  </a:outerShdw>
                </a:effectLst>
                <a:latin typeface="Arial" charset="0"/>
              </a:defRPr>
            </a:lvl1pPr>
          </a:lstStyle>
          <a:p>
            <a:pPr>
              <a:defRPr/>
            </a:pPr>
            <a:endParaRPr lang="en-CA"/>
          </a:p>
        </p:txBody>
      </p:sp>
      <p:sp>
        <p:nvSpPr>
          <p:cNvPr id="9830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effectLst>
                  <a:outerShdw blurRad="38100" dist="38100" dir="2700000" algn="tl">
                    <a:srgbClr val="000000"/>
                  </a:outerShdw>
                </a:effectLst>
                <a:latin typeface="Arial" charset="0"/>
              </a:defRPr>
            </a:lvl1pPr>
          </a:lstStyle>
          <a:p>
            <a:pPr>
              <a:defRPr/>
            </a:pPr>
            <a:endParaRPr lang="en-CA"/>
          </a:p>
        </p:txBody>
      </p:sp>
      <p:sp>
        <p:nvSpPr>
          <p:cNvPr id="9831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effectLst>
                  <a:outerShdw blurRad="38100" dist="38100" dir="2700000" algn="tl">
                    <a:srgbClr val="000000"/>
                  </a:outerShdw>
                </a:effectLst>
                <a:latin typeface="Arial" charset="0"/>
              </a:defRPr>
            </a:lvl1pPr>
          </a:lstStyle>
          <a:p>
            <a:pPr>
              <a:defRPr/>
            </a:pPr>
            <a:fld id="{51BF71C4-DB91-4AE5-BF1F-5176B92E027D}" type="slidenum">
              <a:rPr lang="en-CA"/>
              <a:pPr>
                <a:defRPr/>
              </a:pPr>
              <a:t>‹#›</a:t>
            </a:fld>
            <a:endParaRPr lang="en-CA"/>
          </a:p>
        </p:txBody>
      </p:sp>
    </p:spTree>
  </p:cSld>
  <p:clrMap bg1="dk2" tx1="lt1" bg2="dk1" tx2="lt2" accent1="accent1" accent2="accent2" accent3="accent3" accent4="accent4" accent5="accent5" accent6="accent6" hlink="hlink" folHlink="folHlink"/>
  <p:sldLayoutIdLst>
    <p:sldLayoutId id="2147483678"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98306"/>
                                        </p:tgtEl>
                                        <p:attrNameLst>
                                          <p:attrName>style.visibility</p:attrName>
                                        </p:attrNameLst>
                                      </p:cBhvr>
                                      <p:to>
                                        <p:strVal val="visible"/>
                                      </p:to>
                                    </p:set>
                                    <p:animEffect transition="in" filter="fade">
                                      <p:cBhvr>
                                        <p:cTn id="7" dur="600">
                                          <p:stCondLst>
                                            <p:cond delay="0"/>
                                          </p:stCondLst>
                                        </p:cTn>
                                        <p:tgtEl>
                                          <p:spTgt spid="98306"/>
                                        </p:tgtEl>
                                      </p:cBhvr>
                                    </p:animEffect>
                                    <p:anim calcmode="lin" valueType="num">
                                      <p:cBhvr>
                                        <p:cTn id="8" dur="600" fill="hold">
                                          <p:stCondLst>
                                            <p:cond delay="0"/>
                                          </p:stCondLst>
                                        </p:cTn>
                                        <p:tgtEl>
                                          <p:spTgt spid="98306"/>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98306"/>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98306"/>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98307">
                                            <p:txEl>
                                              <p:pRg st="0" end="0"/>
                                            </p:txEl>
                                          </p:spTgt>
                                        </p:tgtEl>
                                        <p:attrNameLst>
                                          <p:attrName>style.visibility</p:attrName>
                                        </p:attrNameLst>
                                      </p:cBhvr>
                                      <p:to>
                                        <p:strVal val="visible"/>
                                      </p:to>
                                    </p:set>
                                    <p:animEffect transition="in" filter="slide(fromBottom)">
                                      <p:cBhvr>
                                        <p:cTn id="15" dur="500">
                                          <p:stCondLst>
                                            <p:cond delay="0"/>
                                          </p:stCondLst>
                                        </p:cTn>
                                        <p:tgtEl>
                                          <p:spTgt spid="98307">
                                            <p:txEl>
                                              <p:pRg st="0" end="0"/>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98307">
                                            <p:txEl>
                                              <p:pRg st="1" end="1"/>
                                            </p:txEl>
                                          </p:spTgt>
                                        </p:tgtEl>
                                        <p:attrNameLst>
                                          <p:attrName>style.visibility</p:attrName>
                                        </p:attrNameLst>
                                      </p:cBhvr>
                                      <p:to>
                                        <p:strVal val="visible"/>
                                      </p:to>
                                    </p:set>
                                    <p:animEffect transition="in" filter="slide(fromBottom)">
                                      <p:cBhvr>
                                        <p:cTn id="18" dur="500">
                                          <p:stCondLst>
                                            <p:cond delay="0"/>
                                          </p:stCondLst>
                                        </p:cTn>
                                        <p:tgtEl>
                                          <p:spTgt spid="98307">
                                            <p:txEl>
                                              <p:pRg st="1" end="1"/>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98307">
                                            <p:txEl>
                                              <p:pRg st="2" end="2"/>
                                            </p:txEl>
                                          </p:spTgt>
                                        </p:tgtEl>
                                        <p:attrNameLst>
                                          <p:attrName>style.visibility</p:attrName>
                                        </p:attrNameLst>
                                      </p:cBhvr>
                                      <p:to>
                                        <p:strVal val="visible"/>
                                      </p:to>
                                    </p:set>
                                    <p:animEffect transition="in" filter="slide(fromBottom)">
                                      <p:cBhvr>
                                        <p:cTn id="21" dur="500">
                                          <p:stCondLst>
                                            <p:cond delay="0"/>
                                          </p:stCondLst>
                                        </p:cTn>
                                        <p:tgtEl>
                                          <p:spTgt spid="98307">
                                            <p:txEl>
                                              <p:pRg st="2" end="2"/>
                                            </p:txEl>
                                          </p:spTgt>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98307">
                                            <p:txEl>
                                              <p:pRg st="3" end="3"/>
                                            </p:txEl>
                                          </p:spTgt>
                                        </p:tgtEl>
                                        <p:attrNameLst>
                                          <p:attrName>style.visibility</p:attrName>
                                        </p:attrNameLst>
                                      </p:cBhvr>
                                      <p:to>
                                        <p:strVal val="visible"/>
                                      </p:to>
                                    </p:set>
                                    <p:animEffect transition="in" filter="slide(fromBottom)">
                                      <p:cBhvr>
                                        <p:cTn id="24" dur="500">
                                          <p:stCondLst>
                                            <p:cond delay="0"/>
                                          </p:stCondLst>
                                        </p:cTn>
                                        <p:tgtEl>
                                          <p:spTgt spid="98307">
                                            <p:txEl>
                                              <p:pRg st="3" end="3"/>
                                            </p:txEl>
                                          </p:spTgt>
                                        </p:tgtEl>
                                      </p:cBhvr>
                                    </p:animEffect>
                                  </p:childTnLst>
                                </p:cTn>
                              </p:par>
                              <p:par>
                                <p:cTn id="25" presetID="12" presetClass="entr" presetSubtype="4" fill="hold" grpId="0" nodeType="withEffect">
                                  <p:stCondLst>
                                    <p:cond delay="0"/>
                                  </p:stCondLst>
                                  <p:childTnLst>
                                    <p:set>
                                      <p:cBhvr>
                                        <p:cTn id="26" dur="1" fill="hold">
                                          <p:stCondLst>
                                            <p:cond delay="0"/>
                                          </p:stCondLst>
                                        </p:cTn>
                                        <p:tgtEl>
                                          <p:spTgt spid="98307">
                                            <p:txEl>
                                              <p:pRg st="4" end="4"/>
                                            </p:txEl>
                                          </p:spTgt>
                                        </p:tgtEl>
                                        <p:attrNameLst>
                                          <p:attrName>style.visibility</p:attrName>
                                        </p:attrNameLst>
                                      </p:cBhvr>
                                      <p:to>
                                        <p:strVal val="visible"/>
                                      </p:to>
                                    </p:set>
                                    <p:animEffect transition="in" filter="slide(fromBottom)">
                                      <p:cBhvr>
                                        <p:cTn id="27" dur="500">
                                          <p:stCondLst>
                                            <p:cond delay="0"/>
                                          </p:stCondLst>
                                        </p:cTn>
                                        <p:tgtEl>
                                          <p:spTgt spid="983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6" grpId="0"/>
      <p:bldP spid="98307" grpId="0" build="p">
        <p:tmplLst>
          <p:tmpl lvl="1">
            <p:tnLst>
              <p:par>
                <p:cTn presetID="12" presetClass="entr" presetSubtype="4" fill="hold" nodeType="clickEffect">
                  <p:stCondLst>
                    <p:cond delay="0"/>
                  </p:stCondLst>
                  <p:childTnLst>
                    <p:set>
                      <p:cBhvr>
                        <p:cTn dur="1" fill="hold">
                          <p:stCondLst>
                            <p:cond delay="0"/>
                          </p:stCondLst>
                        </p:cTn>
                        <p:tgtEl>
                          <p:spTgt spid="98307"/>
                        </p:tgtEl>
                        <p:attrNameLst>
                          <p:attrName>style.visibility</p:attrName>
                        </p:attrNameLst>
                      </p:cBhvr>
                      <p:to>
                        <p:strVal val="visible"/>
                      </p:to>
                    </p:set>
                    <p:animEffect transition="in" filter="slide(fromBottom)">
                      <p:cBhvr>
                        <p:cTn dur="500">
                          <p:stCondLst>
                            <p:cond delay="0"/>
                          </p:stCondLst>
                        </p:cTn>
                        <p:tgtEl>
                          <p:spTgt spid="98307"/>
                        </p:tgtEl>
                      </p:cBhvr>
                    </p:animEffect>
                  </p:childTnLst>
                </p:cTn>
              </p:par>
            </p:tnLst>
          </p:tmpl>
          <p:tmpl lvl="2">
            <p:tnLst>
              <p:par>
                <p:cTn presetID="12" presetClass="entr" presetSubtype="4" fill="hold" nodeType="withEffect">
                  <p:stCondLst>
                    <p:cond delay="0"/>
                  </p:stCondLst>
                  <p:childTnLst>
                    <p:set>
                      <p:cBhvr>
                        <p:cTn dur="1" fill="hold">
                          <p:stCondLst>
                            <p:cond delay="0"/>
                          </p:stCondLst>
                        </p:cTn>
                        <p:tgtEl>
                          <p:spTgt spid="98307"/>
                        </p:tgtEl>
                        <p:attrNameLst>
                          <p:attrName>style.visibility</p:attrName>
                        </p:attrNameLst>
                      </p:cBhvr>
                      <p:to>
                        <p:strVal val="visible"/>
                      </p:to>
                    </p:set>
                    <p:animEffect transition="in" filter="slide(fromBottom)">
                      <p:cBhvr>
                        <p:cTn dur="500">
                          <p:stCondLst>
                            <p:cond delay="0"/>
                          </p:stCondLst>
                        </p:cTn>
                        <p:tgtEl>
                          <p:spTgt spid="98307"/>
                        </p:tgtEl>
                      </p:cBhvr>
                    </p:animEffect>
                  </p:childTnLst>
                </p:cTn>
              </p:par>
            </p:tnLst>
          </p:tmpl>
          <p:tmpl lvl="3">
            <p:tnLst>
              <p:par>
                <p:cTn presetID="12" presetClass="entr" presetSubtype="4" fill="hold" nodeType="withEffect">
                  <p:stCondLst>
                    <p:cond delay="0"/>
                  </p:stCondLst>
                  <p:childTnLst>
                    <p:set>
                      <p:cBhvr>
                        <p:cTn dur="1" fill="hold">
                          <p:stCondLst>
                            <p:cond delay="0"/>
                          </p:stCondLst>
                        </p:cTn>
                        <p:tgtEl>
                          <p:spTgt spid="98307"/>
                        </p:tgtEl>
                        <p:attrNameLst>
                          <p:attrName>style.visibility</p:attrName>
                        </p:attrNameLst>
                      </p:cBhvr>
                      <p:to>
                        <p:strVal val="visible"/>
                      </p:to>
                    </p:set>
                    <p:animEffect transition="in" filter="slide(fromBottom)">
                      <p:cBhvr>
                        <p:cTn dur="500">
                          <p:stCondLst>
                            <p:cond delay="0"/>
                          </p:stCondLst>
                        </p:cTn>
                        <p:tgtEl>
                          <p:spTgt spid="98307"/>
                        </p:tgtEl>
                      </p:cBhvr>
                    </p:animEffect>
                  </p:childTnLst>
                </p:cTn>
              </p:par>
            </p:tnLst>
          </p:tmpl>
          <p:tmpl lvl="4">
            <p:tnLst>
              <p:par>
                <p:cTn presetID="12" presetClass="entr" presetSubtype="4" fill="hold" nodeType="withEffect">
                  <p:stCondLst>
                    <p:cond delay="0"/>
                  </p:stCondLst>
                  <p:childTnLst>
                    <p:set>
                      <p:cBhvr>
                        <p:cTn dur="1" fill="hold">
                          <p:stCondLst>
                            <p:cond delay="0"/>
                          </p:stCondLst>
                        </p:cTn>
                        <p:tgtEl>
                          <p:spTgt spid="98307"/>
                        </p:tgtEl>
                        <p:attrNameLst>
                          <p:attrName>style.visibility</p:attrName>
                        </p:attrNameLst>
                      </p:cBhvr>
                      <p:to>
                        <p:strVal val="visible"/>
                      </p:to>
                    </p:set>
                    <p:animEffect transition="in" filter="slide(fromBottom)">
                      <p:cBhvr>
                        <p:cTn dur="500">
                          <p:stCondLst>
                            <p:cond delay="0"/>
                          </p:stCondLst>
                        </p:cTn>
                        <p:tgtEl>
                          <p:spTgt spid="98307"/>
                        </p:tgtEl>
                      </p:cBhvr>
                    </p:animEffect>
                  </p:childTnLst>
                </p:cTn>
              </p:par>
            </p:tnLst>
          </p:tmpl>
          <p:tmpl lvl="5">
            <p:tnLst>
              <p:par>
                <p:cTn presetID="12" presetClass="entr" presetSubtype="4" fill="hold" nodeType="withEffect">
                  <p:stCondLst>
                    <p:cond delay="0"/>
                  </p:stCondLst>
                  <p:childTnLst>
                    <p:set>
                      <p:cBhvr>
                        <p:cTn dur="1" fill="hold">
                          <p:stCondLst>
                            <p:cond delay="0"/>
                          </p:stCondLst>
                        </p:cTn>
                        <p:tgtEl>
                          <p:spTgt spid="98307"/>
                        </p:tgtEl>
                        <p:attrNameLst>
                          <p:attrName>style.visibility</p:attrName>
                        </p:attrNameLst>
                      </p:cBhvr>
                      <p:to>
                        <p:strVal val="visible"/>
                      </p:to>
                    </p:set>
                    <p:animEffect transition="in" filter="slide(fromBottom)">
                      <p:cBhvr>
                        <p:cTn dur="500">
                          <p:stCondLst>
                            <p:cond delay="0"/>
                          </p:stCondLst>
                        </p:cTn>
                        <p:tgtEl>
                          <p:spTgt spid="98307"/>
                        </p:tgtEl>
                      </p:cBhvr>
                    </p:animEffect>
                  </p:childTnLst>
                </p:cTn>
              </p:par>
            </p:tnLst>
          </p:tmpl>
        </p:tmplLst>
      </p:bldP>
    </p:bldLst>
  </p:timing>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en-US" smtClean="0"/>
              <a:t>Pacific Ring of Fire </a:t>
            </a:r>
          </a:p>
        </p:txBody>
      </p:sp>
      <p:sp>
        <p:nvSpPr>
          <p:cNvPr id="30723" name="Rectangle 3"/>
          <p:cNvSpPr>
            <a:spLocks noGrp="1" noChangeArrowheads="1"/>
          </p:cNvSpPr>
          <p:nvPr>
            <p:ph type="body" idx="1"/>
          </p:nvPr>
        </p:nvSpPr>
        <p:spPr>
          <a:xfrm>
            <a:off x="0" y="1295400"/>
            <a:ext cx="9144000" cy="5334000"/>
          </a:xfrm>
        </p:spPr>
        <p:txBody>
          <a:bodyPr/>
          <a:lstStyle/>
          <a:p>
            <a:pPr eaLnBrk="1" hangingPunct="1">
              <a:lnSpc>
                <a:spcPct val="90000"/>
              </a:lnSpc>
              <a:defRPr/>
            </a:pPr>
            <a:r>
              <a:rPr lang="en-US" sz="2800" smtClean="0"/>
              <a:t>The "Ring of Fire" is an arc stretching from New Zealand, along the eastern edge of Asia, north across the Aleutian Islands of Alaska, and south along the coast of North and South America. </a:t>
            </a:r>
          </a:p>
          <a:p>
            <a:pPr eaLnBrk="1" hangingPunct="1">
              <a:lnSpc>
                <a:spcPct val="90000"/>
              </a:lnSpc>
              <a:defRPr/>
            </a:pPr>
            <a:r>
              <a:rPr lang="en-US" sz="2800" smtClean="0"/>
              <a:t>It is composed over 75% of the world's active and dormant volcanoes.</a:t>
            </a:r>
          </a:p>
          <a:p>
            <a:pPr eaLnBrk="1" hangingPunct="1">
              <a:lnSpc>
                <a:spcPct val="90000"/>
              </a:lnSpc>
              <a:defRPr/>
            </a:pPr>
            <a:r>
              <a:rPr lang="en-US" sz="2800" smtClean="0"/>
              <a:t> This huge ring of volcanic and seismic (earthquake) activity was noticed and described before the invention of the theory of plate tectonics theory. </a:t>
            </a:r>
          </a:p>
          <a:p>
            <a:pPr eaLnBrk="1" hangingPunct="1">
              <a:lnSpc>
                <a:spcPct val="90000"/>
              </a:lnSpc>
              <a:defRPr/>
            </a:pPr>
            <a:r>
              <a:rPr lang="en-US" sz="2800" smtClean="0"/>
              <a:t>We now know that the Ring of Fire is located at the borders of the Pacific Plate and other major tectonic plates.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0"/>
            <a:ext cx="8229600" cy="762000"/>
          </a:xfrm>
        </p:spPr>
        <p:txBody>
          <a:bodyPr/>
          <a:lstStyle/>
          <a:p>
            <a:pPr eaLnBrk="1" hangingPunct="1">
              <a:defRPr/>
            </a:pPr>
            <a:r>
              <a:rPr lang="en-US" smtClean="0"/>
              <a:t>Overthrust Fault</a:t>
            </a:r>
          </a:p>
        </p:txBody>
      </p:sp>
      <p:sp>
        <p:nvSpPr>
          <p:cNvPr id="41987" name="Rectangle 3"/>
          <p:cNvSpPr>
            <a:spLocks noGrp="1" noChangeArrowheads="1"/>
          </p:cNvSpPr>
          <p:nvPr>
            <p:ph type="body" sz="half" idx="1"/>
          </p:nvPr>
        </p:nvSpPr>
        <p:spPr>
          <a:xfrm>
            <a:off x="0" y="838200"/>
            <a:ext cx="9144000" cy="2286000"/>
          </a:xfrm>
        </p:spPr>
        <p:txBody>
          <a:bodyPr/>
          <a:lstStyle/>
          <a:p>
            <a:pPr eaLnBrk="1" hangingPunct="1">
              <a:defRPr/>
            </a:pPr>
            <a:r>
              <a:rPr lang="en-US" sz="2800" smtClean="0"/>
              <a:t>If a plate that suffers a </a:t>
            </a:r>
            <a:r>
              <a:rPr lang="en-US" sz="2800" b="1" smtClean="0"/>
              <a:t>Reverse Fault </a:t>
            </a:r>
            <a:r>
              <a:rPr lang="en-US" sz="2800" smtClean="0"/>
              <a:t>has already undergone folding, and its folded layers are then pushed up and thrust over layers on the fault’s other side, an </a:t>
            </a:r>
            <a:r>
              <a:rPr lang="en-US" sz="2800" b="1" smtClean="0"/>
              <a:t>overthrust fault</a:t>
            </a:r>
            <a:r>
              <a:rPr lang="en-US" sz="2800" smtClean="0"/>
              <a:t> occurs.</a:t>
            </a:r>
            <a:endParaRPr lang="en-US" sz="2800" b="1" smtClean="0"/>
          </a:p>
        </p:txBody>
      </p:sp>
      <p:pic>
        <p:nvPicPr>
          <p:cNvPr id="34820" name="Picture 4" descr="overthrust"/>
          <p:cNvPicPr>
            <a:picLocks noChangeAspect="1" noChangeArrowheads="1"/>
          </p:cNvPicPr>
          <p:nvPr>
            <p:ph sz="half" idx="2"/>
          </p:nvPr>
        </p:nvPicPr>
        <p:blipFill>
          <a:blip r:embed="rId2" cstate="print"/>
          <a:srcRect t="23570" b="44441"/>
          <a:stretch>
            <a:fillRect/>
          </a:stretch>
        </p:blipFill>
        <p:spPr>
          <a:xfrm>
            <a:off x="609600" y="2667000"/>
            <a:ext cx="8534400" cy="4217988"/>
          </a:xfr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457200" y="304800"/>
            <a:ext cx="8229600" cy="6248400"/>
          </a:xfrm>
        </p:spPr>
        <p:txBody>
          <a:bodyPr/>
          <a:lstStyle/>
          <a:p>
            <a:pPr eaLnBrk="1" hangingPunct="1">
              <a:defRPr/>
            </a:pPr>
            <a:r>
              <a:rPr lang="en-US" smtClean="0"/>
              <a:t>Around the Ring of Fire, the Pacific Plate is colliding with and sliding underneath other plates. </a:t>
            </a:r>
          </a:p>
          <a:p>
            <a:pPr eaLnBrk="1" hangingPunct="1">
              <a:defRPr/>
            </a:pPr>
            <a:r>
              <a:rPr lang="en-US" smtClean="0"/>
              <a:t>This process is known as subduction and the volcanically and seismically active area nearby is known as a subduction zone. </a:t>
            </a:r>
          </a:p>
          <a:p>
            <a:pPr eaLnBrk="1" hangingPunct="1">
              <a:defRPr/>
            </a:pPr>
            <a:r>
              <a:rPr lang="en-US" smtClean="0"/>
              <a:t>There is a tremendous amount of energy created by these plates and they easily melt rock into magma, which rises to the surface as lava and forms volcanoes.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4" descr="map_plate_tectonics_world Ring of fire"/>
          <p:cNvPicPr>
            <a:picLocks noChangeAspect="1" noChangeArrowheads="1"/>
          </p:cNvPicPr>
          <p:nvPr>
            <p:ph idx="1"/>
          </p:nvPr>
        </p:nvPicPr>
        <p:blipFill>
          <a:blip r:embed="rId2" cstate="print"/>
          <a:srcRect/>
          <a:stretch>
            <a:fillRect/>
          </a:stretch>
        </p:blipFill>
        <p:spPr>
          <a:xfrm>
            <a:off x="0" y="377825"/>
            <a:ext cx="9144000" cy="5748338"/>
          </a:xfr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0"/>
            <a:ext cx="8229600" cy="868363"/>
          </a:xfrm>
        </p:spPr>
        <p:txBody>
          <a:bodyPr/>
          <a:lstStyle/>
          <a:p>
            <a:pPr eaLnBrk="1" hangingPunct="1">
              <a:defRPr/>
            </a:pPr>
            <a:r>
              <a:rPr lang="en-US" smtClean="0"/>
              <a:t>Fold Mountains</a:t>
            </a:r>
          </a:p>
        </p:txBody>
      </p:sp>
      <p:sp>
        <p:nvSpPr>
          <p:cNvPr id="28675" name="Rectangle 3"/>
          <p:cNvSpPr>
            <a:spLocks noGrp="1" noChangeArrowheads="1"/>
          </p:cNvSpPr>
          <p:nvPr>
            <p:ph type="body" idx="1"/>
          </p:nvPr>
        </p:nvSpPr>
        <p:spPr>
          <a:xfrm>
            <a:off x="0" y="838200"/>
            <a:ext cx="9144000" cy="5791200"/>
          </a:xfrm>
        </p:spPr>
        <p:txBody>
          <a:bodyPr/>
          <a:lstStyle/>
          <a:p>
            <a:pPr eaLnBrk="1" hangingPunct="1">
              <a:lnSpc>
                <a:spcPct val="90000"/>
              </a:lnSpc>
              <a:defRPr/>
            </a:pPr>
            <a:r>
              <a:rPr lang="en-US" sz="2800" smtClean="0"/>
              <a:t>Fold mountains are mountains formed from the folding of the earth's crust. </a:t>
            </a:r>
          </a:p>
          <a:p>
            <a:pPr eaLnBrk="1" hangingPunct="1">
              <a:lnSpc>
                <a:spcPct val="90000"/>
              </a:lnSpc>
              <a:defRPr/>
            </a:pPr>
            <a:r>
              <a:rPr lang="en-US" sz="2800" smtClean="0"/>
              <a:t>Fold mountains are formed when two plates move together (a compressional plate margin). </a:t>
            </a:r>
          </a:p>
          <a:p>
            <a:pPr lvl="1" eaLnBrk="1" hangingPunct="1">
              <a:lnSpc>
                <a:spcPct val="90000"/>
              </a:lnSpc>
              <a:defRPr/>
            </a:pPr>
            <a:r>
              <a:rPr lang="en-US" sz="2400" smtClean="0"/>
              <a:t>This can be where two continental plates move towards each other or a continental and an oceanic plate. </a:t>
            </a:r>
          </a:p>
          <a:p>
            <a:pPr lvl="1" eaLnBrk="1" hangingPunct="1">
              <a:lnSpc>
                <a:spcPct val="90000"/>
              </a:lnSpc>
              <a:defRPr/>
            </a:pPr>
            <a:r>
              <a:rPr lang="en-US" sz="2400" smtClean="0"/>
              <a:t>The movement of the two plates forces sedimentary rocks upwards into a series of folds. </a:t>
            </a:r>
          </a:p>
          <a:p>
            <a:pPr lvl="1" eaLnBrk="1" hangingPunct="1">
              <a:lnSpc>
                <a:spcPct val="90000"/>
              </a:lnSpc>
              <a:defRPr/>
            </a:pPr>
            <a:r>
              <a:rPr lang="en-US" sz="2400" smtClean="0"/>
              <a:t>Fold mountains are usually formed from sedimentary rocks and are usually found along the edges continents. This is because the thickest deposits of sedimentary rock generally accumulate along the edges of continents. </a:t>
            </a:r>
          </a:p>
          <a:p>
            <a:pPr lvl="1" eaLnBrk="1" hangingPunct="1">
              <a:lnSpc>
                <a:spcPct val="90000"/>
              </a:lnSpc>
              <a:defRPr/>
            </a:pPr>
            <a:r>
              <a:rPr lang="en-US" sz="2400" smtClean="0"/>
              <a:t>When plates and the continents riding on them collide, the accumulated layers of rock crumple and fold like a tablecloth that is pushed across a table.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5"/>
          <p:cNvSpPr>
            <a:spLocks noGrp="1" noChangeArrowheads="1"/>
          </p:cNvSpPr>
          <p:nvPr>
            <p:ph type="title"/>
          </p:nvPr>
        </p:nvSpPr>
        <p:spPr>
          <a:xfrm>
            <a:off x="0" y="274638"/>
            <a:ext cx="9144000" cy="715962"/>
          </a:xfrm>
        </p:spPr>
        <p:txBody>
          <a:bodyPr/>
          <a:lstStyle/>
          <a:p>
            <a:pPr eaLnBrk="1" hangingPunct="1">
              <a:defRPr/>
            </a:pPr>
            <a:r>
              <a:rPr lang="en-US" sz="4000" smtClean="0"/>
              <a:t>Diagram of fold mountain being formed</a:t>
            </a:r>
          </a:p>
        </p:txBody>
      </p:sp>
      <p:pic>
        <p:nvPicPr>
          <p:cNvPr id="29699" name="Picture 4" descr="1-12 Fold Mountains formed"/>
          <p:cNvPicPr>
            <a:picLocks noChangeAspect="1" noChangeArrowheads="1"/>
          </p:cNvPicPr>
          <p:nvPr>
            <p:ph idx="1"/>
          </p:nvPr>
        </p:nvPicPr>
        <p:blipFill>
          <a:blip r:embed="rId2" cstate="print"/>
          <a:srcRect/>
          <a:stretch>
            <a:fillRect/>
          </a:stretch>
        </p:blipFill>
        <p:spPr>
          <a:xfrm>
            <a:off x="762000" y="920750"/>
            <a:ext cx="7772400" cy="5768975"/>
          </a:xfr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292100"/>
            <a:ext cx="8229600" cy="590550"/>
          </a:xfrm>
        </p:spPr>
        <p:txBody>
          <a:bodyPr/>
          <a:lstStyle/>
          <a:p>
            <a:pPr eaLnBrk="1" hangingPunct="1">
              <a:defRPr/>
            </a:pPr>
            <a:r>
              <a:rPr lang="en-US" sz="4000" smtClean="0"/>
              <a:t>anticline and syncline </a:t>
            </a:r>
          </a:p>
        </p:txBody>
      </p:sp>
      <p:sp>
        <p:nvSpPr>
          <p:cNvPr id="36867" name="Rectangle 3"/>
          <p:cNvSpPr>
            <a:spLocks noGrp="1" noChangeArrowheads="1"/>
          </p:cNvSpPr>
          <p:nvPr>
            <p:ph type="body" idx="1"/>
          </p:nvPr>
        </p:nvSpPr>
        <p:spPr>
          <a:xfrm>
            <a:off x="457200" y="914400"/>
            <a:ext cx="8229600" cy="3505200"/>
          </a:xfrm>
        </p:spPr>
        <p:txBody>
          <a:bodyPr/>
          <a:lstStyle/>
          <a:p>
            <a:pPr eaLnBrk="1" hangingPunct="1">
              <a:defRPr/>
            </a:pPr>
            <a:r>
              <a:rPr lang="en-US" smtClean="0"/>
              <a:t>Simple folding forms are upwardly or downwardly pushed layers of the earth that resemble waves.</a:t>
            </a:r>
          </a:p>
          <a:p>
            <a:pPr lvl="1" eaLnBrk="1" hangingPunct="1">
              <a:defRPr/>
            </a:pPr>
            <a:r>
              <a:rPr lang="en-US" smtClean="0"/>
              <a:t>The </a:t>
            </a:r>
            <a:r>
              <a:rPr lang="en-US" b="1" smtClean="0"/>
              <a:t>Peak</a:t>
            </a:r>
            <a:r>
              <a:rPr lang="en-US" smtClean="0"/>
              <a:t> of a wave –like form is called the </a:t>
            </a:r>
            <a:r>
              <a:rPr lang="en-US" b="1" smtClean="0"/>
              <a:t>Anticline</a:t>
            </a:r>
          </a:p>
          <a:p>
            <a:pPr lvl="1" eaLnBrk="1" hangingPunct="1">
              <a:defRPr/>
            </a:pPr>
            <a:r>
              <a:rPr lang="en-US" smtClean="0"/>
              <a:t>The </a:t>
            </a:r>
            <a:r>
              <a:rPr lang="en-US" b="1" smtClean="0"/>
              <a:t>Trough</a:t>
            </a:r>
            <a:r>
              <a:rPr lang="en-US" smtClean="0"/>
              <a:t> of a wave-like structure is called the </a:t>
            </a:r>
            <a:r>
              <a:rPr lang="en-US" b="1" smtClean="0"/>
              <a:t>Syncline</a:t>
            </a:r>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en-US" sz="4000" smtClean="0"/>
              <a:t>How tensional forces create a normal fault </a:t>
            </a:r>
          </a:p>
        </p:txBody>
      </p:sp>
      <p:sp>
        <p:nvSpPr>
          <p:cNvPr id="35843" name="Rectangle 3"/>
          <p:cNvSpPr>
            <a:spLocks noGrp="1" noChangeArrowheads="1"/>
          </p:cNvSpPr>
          <p:nvPr>
            <p:ph type="body" idx="1"/>
          </p:nvPr>
        </p:nvSpPr>
        <p:spPr/>
        <p:txBody>
          <a:bodyPr/>
          <a:lstStyle/>
          <a:p>
            <a:pPr eaLnBrk="1" hangingPunct="1">
              <a:defRPr/>
            </a:pPr>
            <a:r>
              <a:rPr lang="en-US" smtClean="0"/>
              <a:t>When plates are pressed against each other, intense pressure or the brittleness of the rocks involved may cause the rocks to fracture or break apart.  This is called </a:t>
            </a:r>
            <a:r>
              <a:rPr lang="en-US" b="1" smtClean="0"/>
              <a:t>Faulting.</a:t>
            </a:r>
          </a:p>
          <a:p>
            <a:pPr eaLnBrk="1" hangingPunct="1">
              <a:defRPr/>
            </a:pPr>
            <a:r>
              <a:rPr lang="en-US" smtClean="0"/>
              <a:t>If a plate on one side of a fault drops down lower than the plate on the other side, the result is a </a:t>
            </a:r>
            <a:r>
              <a:rPr lang="en-US" b="1" smtClean="0"/>
              <a:t>normal fault</a:t>
            </a:r>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5"/>
          <p:cNvSpPr>
            <a:spLocks noGrp="1" noChangeArrowheads="1"/>
          </p:cNvSpPr>
          <p:nvPr>
            <p:ph type="title"/>
          </p:nvPr>
        </p:nvSpPr>
        <p:spPr/>
        <p:txBody>
          <a:bodyPr/>
          <a:lstStyle/>
          <a:p>
            <a:pPr eaLnBrk="1" hangingPunct="1">
              <a:defRPr/>
            </a:pPr>
            <a:r>
              <a:rPr lang="en-US" smtClean="0"/>
              <a:t>Diagram of a normal fault</a:t>
            </a:r>
          </a:p>
        </p:txBody>
      </p:sp>
      <p:pic>
        <p:nvPicPr>
          <p:cNvPr id="32771" name="Picture 4" descr="normalfault"/>
          <p:cNvPicPr>
            <a:picLocks noChangeAspect="1" noChangeArrowheads="1"/>
          </p:cNvPicPr>
          <p:nvPr>
            <p:ph idx="1"/>
          </p:nvPr>
        </p:nvPicPr>
        <p:blipFill>
          <a:blip r:embed="rId2" cstate="print"/>
          <a:srcRect t="15942" b="27536"/>
          <a:stretch>
            <a:fillRect/>
          </a:stretch>
        </p:blipFill>
        <p:spPr>
          <a:xfrm>
            <a:off x="914400" y="1266825"/>
            <a:ext cx="7467600" cy="5467350"/>
          </a:xfr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92100"/>
            <a:ext cx="8229600" cy="590550"/>
          </a:xfrm>
        </p:spPr>
        <p:txBody>
          <a:bodyPr/>
          <a:lstStyle/>
          <a:p>
            <a:pPr eaLnBrk="1" hangingPunct="1">
              <a:defRPr/>
            </a:pPr>
            <a:r>
              <a:rPr lang="en-US" sz="4000" smtClean="0"/>
              <a:t> reverse fault</a:t>
            </a:r>
          </a:p>
        </p:txBody>
      </p:sp>
      <p:sp>
        <p:nvSpPr>
          <p:cNvPr id="39939" name="Rectangle 3"/>
          <p:cNvSpPr>
            <a:spLocks noGrp="1" noChangeArrowheads="1"/>
          </p:cNvSpPr>
          <p:nvPr>
            <p:ph type="body" sz="half" idx="1"/>
          </p:nvPr>
        </p:nvSpPr>
        <p:spPr>
          <a:xfrm>
            <a:off x="0" y="914400"/>
            <a:ext cx="9144000" cy="1524000"/>
          </a:xfrm>
        </p:spPr>
        <p:txBody>
          <a:bodyPr/>
          <a:lstStyle/>
          <a:p>
            <a:pPr eaLnBrk="1" hangingPunct="1">
              <a:defRPr/>
            </a:pPr>
            <a:r>
              <a:rPr lang="en-US" sz="2800" smtClean="0"/>
              <a:t>If simple rock layers push against each other instead of pulling away, one block may be pushed up over the other, resulting in a </a:t>
            </a:r>
            <a:r>
              <a:rPr lang="en-US" sz="2800" b="1" smtClean="0"/>
              <a:t>Reverse Fault</a:t>
            </a:r>
            <a:endParaRPr lang="en-US" sz="2800" smtClean="0"/>
          </a:p>
        </p:txBody>
      </p:sp>
      <p:pic>
        <p:nvPicPr>
          <p:cNvPr id="33796" name="Picture 4" descr="reversefault"/>
          <p:cNvPicPr>
            <a:picLocks noChangeAspect="1" noChangeArrowheads="1"/>
          </p:cNvPicPr>
          <p:nvPr>
            <p:ph sz="half" idx="2"/>
          </p:nvPr>
        </p:nvPicPr>
        <p:blipFill>
          <a:blip r:embed="rId2" cstate="print"/>
          <a:srcRect t="9435" b="26880"/>
          <a:stretch>
            <a:fillRect/>
          </a:stretch>
        </p:blipFill>
        <p:spPr>
          <a:xfrm>
            <a:off x="0" y="2198688"/>
            <a:ext cx="9144000" cy="4659312"/>
          </a:xfrm>
          <a:noFill/>
        </p:spPr>
      </p:pic>
    </p:spTree>
  </p:cSld>
  <p:clrMapOvr>
    <a:masterClrMapping/>
  </p:clrMapOvr>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Ocean</Template>
  <TotalTime>412</TotalTime>
  <Words>490</Words>
  <Application>Microsoft Office PowerPoint</Application>
  <PresentationFormat>On-screen Show (4:3)</PresentationFormat>
  <Paragraphs>28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Tahoma</vt:lpstr>
      <vt:lpstr>Arial</vt:lpstr>
      <vt:lpstr>Wingdings</vt:lpstr>
      <vt:lpstr>Calibri</vt:lpstr>
      <vt:lpstr>Ocean</vt:lpstr>
      <vt:lpstr>Pacific Ring of Fire </vt:lpstr>
      <vt:lpstr>Slide 2</vt:lpstr>
      <vt:lpstr>Slide 3</vt:lpstr>
      <vt:lpstr>Fold Mountains</vt:lpstr>
      <vt:lpstr>Diagram of fold mountain being formed</vt:lpstr>
      <vt:lpstr>anticline and syncline </vt:lpstr>
      <vt:lpstr>How tensional forces create a normal fault </vt:lpstr>
      <vt:lpstr>Diagram of a normal fault</vt:lpstr>
      <vt:lpstr> reverse fault</vt:lpstr>
      <vt:lpstr>Overthrust Fault</vt:lpstr>
    </vt:vector>
  </TitlesOfParts>
  <Company>Leader School Division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Geography 3202</dc:title>
  <dc:creator> </dc:creator>
  <cp:lastModifiedBy>bobhancott</cp:lastModifiedBy>
  <cp:revision>10</cp:revision>
  <dcterms:created xsi:type="dcterms:W3CDTF">2004-09-07T14:24:21Z</dcterms:created>
  <dcterms:modified xsi:type="dcterms:W3CDTF">2011-03-18T15:22:24Z</dcterms:modified>
</cp:coreProperties>
</file>