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90" r:id="rId4"/>
    <p:sldId id="271" r:id="rId5"/>
    <p:sldId id="269" r:id="rId6"/>
    <p:sldId id="270" r:id="rId7"/>
    <p:sldId id="268" r:id="rId8"/>
    <p:sldId id="273" r:id="rId9"/>
    <p:sldId id="272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5" autoAdjust="0"/>
    <p:restoredTop sz="94660"/>
  </p:normalViewPr>
  <p:slideViewPr>
    <p:cSldViewPr>
      <p:cViewPr varScale="1">
        <p:scale>
          <a:sx n="83" d="100"/>
          <a:sy n="83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6ACBC9-3A1A-4156-A922-A9F5135E72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8CD6-D9EF-4EFB-92C6-CCAEE7E144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ED47D-BD5B-4BFB-A272-99BDF05E23E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4DB1F-E276-4993-91BF-B8926D5D351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10CB0-32F7-4B97-BF4F-F06A0A61664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D31D-0A65-430F-A130-1C489B2B69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88DD5-C162-4F92-94E9-3E909F771F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FD93-9669-4753-908E-B65F268E87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2491C-467E-47C1-B240-C44101D787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6E4F5-7328-45D8-A0BC-06A6D89B47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317F3-F24D-45CC-804F-8A72B139E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20152-2069-4CE9-B76D-AC210829A3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D0E6-AA7E-4AA6-8C7D-640E8D37DD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B438D-4EE3-400C-A8D2-1B7DE511DB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6D557A8-EF0A-4770-9A6B-3ED9343762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phy.learnontheinternet.co.uk/glossary/lav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ulcan.wr.usgs.gov/Glossary/Seismicity/framewor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ulcan.wr.usgs.gov/Glossary/VolcanoTypes/framework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Layers Of the Earth</a:t>
            </a:r>
          </a:p>
        </p:txBody>
      </p:sp>
      <p:pic>
        <p:nvPicPr>
          <p:cNvPr id="16387" name="Picture 4" descr="Earthscrustsm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381125"/>
            <a:ext cx="6934200" cy="5424488"/>
          </a:xfrm>
          <a:noFill/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0" y="762000"/>
            <a:ext cx="23622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1.Mantle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2.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Lithosphere</a:t>
            </a: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3. Outer Core</a:t>
            </a: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4.  Inner Core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What are the three main volcanoes?</a:t>
            </a:r>
            <a:r>
              <a:rPr lang="en-US" sz="4000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There are three main types of volcano - composite or strato, shield and Ash and Cinder. 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Composite</a:t>
            </a:r>
            <a:r>
              <a:rPr lang="en-US" sz="2000" smtClean="0"/>
              <a:t> volcanoes, sometimes known as strato volcanoes, are between the steep sided ash and cinder cones and the low-lying shield cones.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They are formed from layers of ash and </a:t>
            </a:r>
            <a:r>
              <a:rPr lang="en-US" sz="2000" smtClean="0">
                <a:hlinkClick r:id="rId2"/>
              </a:rPr>
              <a:t>[lava]</a:t>
            </a:r>
            <a:r>
              <a:rPr lang="en-US" sz="2000" smtClean="0"/>
              <a:t> flows. When composite volcanoes erupt they are sometimes explosive and sometimes less violent.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smtClean="0"/>
              <a:t>Shield</a:t>
            </a:r>
            <a:r>
              <a:rPr lang="en-US" sz="2000" smtClean="0"/>
              <a:t> Shield volcanoes have gently sloping sides and are formed from layers of lava. Eruptions are typically non-explosive. Shield volcanoes produce fast flowing fluid </a:t>
            </a:r>
            <a:r>
              <a:rPr lang="en-US" sz="2000" smtClean="0">
                <a:hlinkClick r:id="rId2"/>
              </a:rPr>
              <a:t>[lava]</a:t>
            </a:r>
            <a:r>
              <a:rPr lang="en-US" sz="2000" smtClean="0"/>
              <a:t> that can flow for many miles.  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Ash and Cinder volcanoes are typically violent and destructive, characterized by narrow tall cones.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How compressional forces are caused.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495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/>
              <a:t>Compressional / Destructive</a:t>
            </a:r>
            <a:r>
              <a:rPr lang="en-US" smtClean="0"/>
              <a:t> (subduction zones) plate boundaries occur when an oceanic plate is forced under (or subducts) a continental plate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What do you think could be the result of this type of force?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  <p:pic>
        <p:nvPicPr>
          <p:cNvPr id="17412" name="Picture 7" descr="destructiv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95800" y="2209800"/>
            <a:ext cx="4648200" cy="46482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Compression at Work: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752600" y="1482725"/>
          <a:ext cx="5943600" cy="5051425"/>
        </p:xfrm>
        <a:graphic>
          <a:graphicData uri="http://schemas.openxmlformats.org/presentationml/2006/ole">
            <p:oleObj spid="_x0000_s1026" name="Document" r:id="rId3" imgW="5705640" imgH="2771640" progId="WP8Doc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earthquak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54138"/>
            <a:ext cx="9144000" cy="5016500"/>
          </a:xfrm>
          <a:noFill/>
        </p:spPr>
      </p:pic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304800" y="4572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Earth Quakes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Relate selected plate movements to compressional and tensional forces</a:t>
            </a:r>
            <a:r>
              <a:rPr lang="en-US" sz="40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</a:t>
            </a:r>
            <a:r>
              <a:rPr lang="en-US" smtClean="0">
                <a:hlinkClick r:id="rId2"/>
              </a:rPr>
              <a:t>earthquake</a:t>
            </a:r>
            <a:r>
              <a:rPr lang="en-US" smtClean="0"/>
              <a:t> is a sudden movement of the earth's surface. </a:t>
            </a:r>
          </a:p>
          <a:p>
            <a:pPr eaLnBrk="1" hangingPunct="1">
              <a:defRPr/>
            </a:pPr>
            <a:r>
              <a:rPr lang="en-US" smtClean="0"/>
              <a:t>Earthquakes are caused by the movement of the earth's tectonic plates. </a:t>
            </a:r>
          </a:p>
          <a:p>
            <a:pPr lvl="1" eaLnBrk="1" hangingPunct="1">
              <a:defRPr/>
            </a:pPr>
            <a:r>
              <a:rPr lang="en-US" smtClean="0"/>
              <a:t>Earthquakes occur where the earth's plates meet along plate boundaries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An example of the cause of an Earthquake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410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400" smtClean="0"/>
              <a:t>For example as two plates move towards each other, one can be pushed down under the other one into the mantle. </a:t>
            </a:r>
          </a:p>
          <a:p>
            <a:pPr lvl="1" eaLnBrk="1" hangingPunct="1">
              <a:defRPr/>
            </a:pPr>
            <a:r>
              <a:rPr lang="en-US" sz="2400" smtClean="0"/>
              <a:t>If this plate gets stuck it causes a lot of pressure on surrounding rocks.</a:t>
            </a:r>
          </a:p>
          <a:p>
            <a:pPr lvl="1" eaLnBrk="1" hangingPunct="1">
              <a:defRPr/>
            </a:pPr>
            <a:r>
              <a:rPr lang="en-US" sz="2400" smtClean="0"/>
              <a:t> When this pressure is released it produces shock waves. These are called seismic waves. This is an earthquake. </a:t>
            </a:r>
          </a:p>
          <a:p>
            <a:pPr lvl="1" eaLnBrk="1" hangingPunct="1">
              <a:defRPr/>
            </a:pPr>
            <a:r>
              <a:rPr lang="en-US" sz="2400" smtClean="0"/>
              <a:t>The waves spread out from the point where the earthquake started - the focus. More damage is done near the focus. </a:t>
            </a:r>
          </a:p>
          <a:p>
            <a:pPr lvl="1" eaLnBrk="1" hangingPunct="1">
              <a:defRPr/>
            </a:pPr>
            <a:r>
              <a:rPr lang="en-US" sz="2400" smtClean="0"/>
              <a:t>The point on the earth's surface directly above the focus is the epicentre. </a:t>
            </a:r>
          </a:p>
          <a:p>
            <a:pPr lvl="1"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How tensional forces are caused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4038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Tensional / Constructive</a:t>
            </a:r>
            <a:r>
              <a:rPr lang="en-US" smtClean="0"/>
              <a:t> (divergent ) plate boundaries occur when two plates move away from each other </a:t>
            </a:r>
          </a:p>
          <a:p>
            <a:pPr eaLnBrk="1" hangingPunct="1">
              <a:defRPr/>
            </a:pPr>
            <a:r>
              <a:rPr lang="en-US" smtClean="0"/>
              <a:t>What do you think could be the result of this type of force?</a:t>
            </a:r>
          </a:p>
        </p:txBody>
      </p:sp>
      <p:pic>
        <p:nvPicPr>
          <p:cNvPr id="21508" name="Picture 4" descr="constructiv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1600200"/>
            <a:ext cx="5257800" cy="52578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volcanoxsec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76200"/>
            <a:ext cx="6629400" cy="66294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Volcanoes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 </a:t>
            </a:r>
            <a:r>
              <a:rPr lang="en-US" sz="2800" smtClean="0">
                <a:hlinkClick r:id="rId2"/>
              </a:rPr>
              <a:t>volcano</a:t>
            </a:r>
            <a:r>
              <a:rPr lang="en-US" sz="2800" smtClean="0"/>
              <a:t> is a conical hill or mountain formed by material from the mantle being forced through an opening or vent in the Earth's crust.</a:t>
            </a:r>
            <a:br>
              <a:rPr lang="en-US" sz="2800" smtClean="0"/>
            </a:br>
            <a:r>
              <a:rPr lang="en-US" sz="2800" smtClean="0"/>
              <a:t>Volcanoes are found in three states - extinct, dormant and active. </a:t>
            </a:r>
          </a:p>
          <a:p>
            <a:pPr lvl="1" eaLnBrk="1" hangingPunct="1">
              <a:defRPr/>
            </a:pPr>
            <a:r>
              <a:rPr lang="en-US" sz="2400" smtClean="0"/>
              <a:t>An extinct volcano will never erupt again. </a:t>
            </a:r>
          </a:p>
          <a:p>
            <a:pPr lvl="1" eaLnBrk="1" hangingPunct="1">
              <a:defRPr/>
            </a:pPr>
            <a:r>
              <a:rPr lang="en-US" sz="2400" smtClean="0"/>
              <a:t>A dormant volcano has not erupted in 2000 years. </a:t>
            </a:r>
          </a:p>
          <a:p>
            <a:pPr lvl="1" eaLnBrk="1" hangingPunct="1">
              <a:defRPr/>
            </a:pPr>
            <a:r>
              <a:rPr lang="en-US" sz="2400" smtClean="0"/>
              <a:t>An active volcano has erupted recently and is likely to erupt again. </a:t>
            </a:r>
          </a:p>
          <a:p>
            <a:pPr eaLnBrk="1" hangingPunct="1">
              <a:defRPr/>
            </a:pPr>
            <a:r>
              <a:rPr lang="en-US" sz="2800" smtClean="0"/>
              <a:t>Volcanoes are found along destructive (subducting) plate boundaries, constructive (divergent) plate boundaries and at hot spots in the earth's surface.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412</TotalTime>
  <Words>301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Ocean</vt:lpstr>
      <vt:lpstr>Corel WordPerfect 8 Document</vt:lpstr>
      <vt:lpstr>Layers Of the Earth</vt:lpstr>
      <vt:lpstr>How compressional forces are caused. </vt:lpstr>
      <vt:lpstr>Compression at Work:</vt:lpstr>
      <vt:lpstr>Slide 4</vt:lpstr>
      <vt:lpstr>Relate selected plate movements to compressional and tensional forces </vt:lpstr>
      <vt:lpstr>An example of the cause of an Earthquake</vt:lpstr>
      <vt:lpstr>How tensional forces are caused </vt:lpstr>
      <vt:lpstr>Slide 8</vt:lpstr>
      <vt:lpstr>Volcanoes</vt:lpstr>
      <vt:lpstr>What are the three main volcanoes? </vt:lpstr>
    </vt:vector>
  </TitlesOfParts>
  <Company>Leader School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Geography 3202</dc:title>
  <dc:creator> </dc:creator>
  <cp:lastModifiedBy>bobhancott</cp:lastModifiedBy>
  <cp:revision>10</cp:revision>
  <dcterms:created xsi:type="dcterms:W3CDTF">2004-09-07T14:24:21Z</dcterms:created>
  <dcterms:modified xsi:type="dcterms:W3CDTF">2011-03-18T15:21:09Z</dcterms:modified>
</cp:coreProperties>
</file>