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4660"/>
  </p:normalViewPr>
  <p:slideViewPr>
    <p:cSldViewPr>
      <p:cViewPr varScale="1">
        <p:scale>
          <a:sx n="83" d="100"/>
          <a:sy n="83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FA5D8-BA37-4842-8F72-6683C0B9F9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7223-6CE5-432D-BFCC-231B3BA1D1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FD1A-E941-490E-BF1F-0DD7EEECB3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A41D-5DD9-4DEC-991D-E20D1ECD40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094F-3D85-4A3B-ABEB-57B9162412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41D9-8DEC-4D87-8DC2-66889FF48B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7D67-B1DE-4FC5-AAD3-9B457D4033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E32F-38B5-4D6E-8ECA-4B3E8A0C7A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1EA8-507F-44E5-8A4C-1C9E29FFB7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170A-1FBE-4FAE-AED8-79DFFB41FC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AB18F-7EDF-4803-B90F-D1CAC6F9B9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6EB4B-0B67-4057-8129-E08B5F561C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B261-E844-4E80-9775-ECB07E80AC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20E3-B7E4-4B12-A5DF-DEE28C6B7F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3428531-1E47-4CC0-8F87-BD6401229D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World Geography 3202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 One</a:t>
            </a:r>
          </a:p>
          <a:p>
            <a:pPr eaLnBrk="1" hangingPunct="1">
              <a:defRPr/>
            </a:pPr>
            <a:r>
              <a:rPr lang="en-US" smtClean="0"/>
              <a:t>Land And Water 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are Tectonic Plates?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Tectonic plates are made of either oceanic or continental crust and the very top part of the mantle, a layer of rock inside the earth.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This crust and upper mantle form what is called the lithosphere.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Under the lithosphere lies a fluid rock layer called the asthenosphere.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The rocks in the asthenosphere move in a fluid manner because of the high temperatures and pressures found there.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Tectonic plates are able to float upon the fluid asthenosphere because they are made of rigid lithosphere.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/>
              <a:t>Unit 1 introduces You to the concept </a:t>
            </a:r>
            <a:r>
              <a:rPr lang="en-US" i="1" smtClean="0"/>
              <a:t>that the earth’s surface is shaped by building-up and wearing away forces.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r>
              <a:rPr lang="en-CA" smtClean="0"/>
              <a:t>The unit will help You to examine the constituent parts of the physical environment, forces that created them, patterns in their distribution, and how they influence selected human activities.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Patterns in the location of landforms on the earth’s surface </a:t>
            </a:r>
          </a:p>
        </p:txBody>
      </p:sp>
      <p:pic>
        <p:nvPicPr>
          <p:cNvPr id="8195" name="Picture 4" descr="1-6 Canada'sLandformsRelief Profil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8650" y="533400"/>
            <a:ext cx="4730750" cy="6324600"/>
          </a:xfrm>
          <a:noFill/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1143000"/>
            <a:ext cx="434340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Q#1 What category of landforms would be reflected in this type of diagram</a:t>
            </a: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Q#2 What patterns can be seen from the diagram of landforms illustrated here?</a:t>
            </a: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Relief map of North America</a:t>
            </a:r>
          </a:p>
        </p:txBody>
      </p:sp>
      <p:pic>
        <p:nvPicPr>
          <p:cNvPr id="9219" name="Picture 4" descr="1-7 Relief Map America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1688" y="457200"/>
            <a:ext cx="4532312" cy="64008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457200"/>
            <a:ext cx="4572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Q#1 How would you describe the distribution of landforms illustrated in this map?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Q#2 What type of landforms can you identify on this map?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Q#3  Where in the Americas are you most likely to encounter	Mountains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	Large Lakes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	Plains and Plateaus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	Large Rivers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	River Deltas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Questions for 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Define the term </a:t>
            </a:r>
            <a:r>
              <a:rPr lang="en-US" b="1" smtClean="0"/>
              <a:t>topography</a:t>
            </a:r>
            <a:r>
              <a:rPr lang="en-US" smtClean="0"/>
              <a:t>. </a:t>
            </a:r>
          </a:p>
          <a:p>
            <a:pPr eaLnBrk="1" hangingPunct="1">
              <a:defRPr/>
            </a:pPr>
            <a:r>
              <a:rPr lang="en-US" smtClean="0"/>
              <a:t>Differentiate among the terms </a:t>
            </a:r>
            <a:r>
              <a:rPr lang="en-US" b="1" smtClean="0"/>
              <a:t>hill</a:t>
            </a:r>
            <a:r>
              <a:rPr lang="en-US" smtClean="0"/>
              <a:t> and</a:t>
            </a:r>
            <a:r>
              <a:rPr lang="en-US" b="1" smtClean="0"/>
              <a:t> mountain,</a:t>
            </a:r>
            <a:r>
              <a:rPr lang="en-US" smtClean="0"/>
              <a:t> and</a:t>
            </a:r>
            <a:r>
              <a:rPr lang="en-US" b="1" smtClean="0"/>
              <a:t> plain</a:t>
            </a:r>
            <a:r>
              <a:rPr lang="en-US" smtClean="0"/>
              <a:t> and</a:t>
            </a:r>
            <a:r>
              <a:rPr lang="en-US" b="1" smtClean="0"/>
              <a:t> plateau</a:t>
            </a:r>
            <a:r>
              <a:rPr lang="en-US" smtClean="0"/>
              <a:t>. </a:t>
            </a:r>
          </a:p>
          <a:p>
            <a:pPr eaLnBrk="1" hangingPunct="1">
              <a:defRPr/>
            </a:pPr>
            <a:r>
              <a:rPr lang="en-US" smtClean="0"/>
              <a:t>Identify: seismology; minerals; rocks; compounds; elements; Igneous rocks; Sedimentary rocks; metamorphic rocks; Valleys; </a:t>
            </a:r>
          </a:p>
          <a:p>
            <a:pPr eaLnBrk="1" hangingPunct="1">
              <a:defRPr/>
            </a:pPr>
            <a:r>
              <a:rPr lang="en-US" smtClean="0"/>
              <a:t>Describe the distribution of these landforms over the earth’s surface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did this distribution come about?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earth’s landforms are never static:  That is to say, they are constantly in a state of change due to forces at work that both wear down the land, as well as build up and shape the land.</a:t>
            </a:r>
          </a:p>
          <a:p>
            <a:pPr eaLnBrk="1" hangingPunct="1">
              <a:defRPr/>
            </a:pPr>
            <a:r>
              <a:rPr lang="en-US" smtClean="0"/>
              <a:t>First, we are going to look at forces that build up and shape landforms,….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Forces that shape the earth’s land formations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face of the earth is shaped by tectonic activity.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Tectonic activity can be described as </a:t>
            </a:r>
            <a:r>
              <a:rPr lang="en-US" i="1" smtClean="0">
                <a:solidFill>
                  <a:schemeClr val="hlink"/>
                </a:solidFill>
              </a:rPr>
              <a:t>the movement of the earth’s crust, or “plates” as a result of the pull of gravity; convection currents, or the circulating movement of fluid rocky material in the mantle; and thermal plumes, or vertical columns of molten rocky material in the mantle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Crustal Movement Under the ocean</a:t>
            </a:r>
          </a:p>
        </p:txBody>
      </p:sp>
      <p:pic>
        <p:nvPicPr>
          <p:cNvPr id="13315" name="Picture 4" descr="1-9 Crust Movemen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6263"/>
            <a:ext cx="9144000" cy="47625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Plate Tectonics Explains the shaping of landforms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theory of plate tectonics was formulated during the early 1960s, and it revolutionized the field of geology.</a:t>
            </a:r>
          </a:p>
          <a:p>
            <a:pPr eaLnBrk="1" hangingPunct="1">
              <a:defRPr/>
            </a:pPr>
            <a:r>
              <a:rPr lang="en-US" smtClean="0"/>
              <a:t> Scientists have successfully used it to explain many geological events, such as earthquakes and volcanic eruptions as well as mountain building and the formation of the oceans and continents.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414</TotalTime>
  <Words>494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Tahoma</vt:lpstr>
      <vt:lpstr>Arial</vt:lpstr>
      <vt:lpstr>Wingdings</vt:lpstr>
      <vt:lpstr>Calibri</vt:lpstr>
      <vt:lpstr>Ocean</vt:lpstr>
      <vt:lpstr>World Geography 3202</vt:lpstr>
      <vt:lpstr>Introduction</vt:lpstr>
      <vt:lpstr>Patterns in the location of landforms on the earth’s surface </vt:lpstr>
      <vt:lpstr>Relief map of North America</vt:lpstr>
      <vt:lpstr>Questions for Review</vt:lpstr>
      <vt:lpstr>How did this distribution come about?</vt:lpstr>
      <vt:lpstr>Forces that shape the earth’s land formations</vt:lpstr>
      <vt:lpstr>Crustal Movement Under the ocean</vt:lpstr>
      <vt:lpstr>How Plate Tectonics Explains the shaping of landforms</vt:lpstr>
      <vt:lpstr>What are Tectonic Plates?</vt:lpstr>
    </vt:vector>
  </TitlesOfParts>
  <Company>Leader School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 3202</dc:title>
  <dc:creator> </dc:creator>
  <cp:lastModifiedBy>bobhancott</cp:lastModifiedBy>
  <cp:revision>10</cp:revision>
  <dcterms:created xsi:type="dcterms:W3CDTF">2004-09-07T14:24:21Z</dcterms:created>
  <dcterms:modified xsi:type="dcterms:W3CDTF">2011-03-18T15:19:59Z</dcterms:modified>
</cp:coreProperties>
</file>