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3" r:id="rId3"/>
    <p:sldId id="274" r:id="rId4"/>
    <p:sldId id="272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6" r:id="rId18"/>
    <p:sldId id="277" r:id="rId19"/>
    <p:sldId id="269" r:id="rId20"/>
    <p:sldId id="270" r:id="rId21"/>
    <p:sldId id="271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35F7-DA30-4DC8-A0B3-2D02D6E86B7B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2993-01C3-4CC5-B8A1-F0C7682A1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35F7-DA30-4DC8-A0B3-2D02D6E86B7B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2993-01C3-4CC5-B8A1-F0C7682A1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35F7-DA30-4DC8-A0B3-2D02D6E86B7B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2993-01C3-4CC5-B8A1-F0C7682A1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35F7-DA30-4DC8-A0B3-2D02D6E86B7B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2993-01C3-4CC5-B8A1-F0C7682A1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35F7-DA30-4DC8-A0B3-2D02D6E86B7B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2993-01C3-4CC5-B8A1-F0C7682A1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35F7-DA30-4DC8-A0B3-2D02D6E86B7B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2993-01C3-4CC5-B8A1-F0C7682A1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35F7-DA30-4DC8-A0B3-2D02D6E86B7B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2993-01C3-4CC5-B8A1-F0C7682A1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35F7-DA30-4DC8-A0B3-2D02D6E86B7B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2993-01C3-4CC5-B8A1-F0C7682A1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35F7-DA30-4DC8-A0B3-2D02D6E86B7B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2993-01C3-4CC5-B8A1-F0C7682A1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35F7-DA30-4DC8-A0B3-2D02D6E86B7B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2993-01C3-4CC5-B8A1-F0C7682A1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35F7-DA30-4DC8-A0B3-2D02D6E86B7B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362993-01C3-4CC5-B8A1-F0C7682A14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B435F7-DA30-4DC8-A0B3-2D02D6E86B7B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362993-01C3-4CC5-B8A1-F0C7682A143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 smtClean="0"/>
              <a:t>Unit 7- Canada's </a:t>
            </a:r>
            <a:r>
              <a:rPr lang="en-CA" dirty="0" smtClean="0"/>
              <a:t>Energy Resources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CA" dirty="0" smtClean="0"/>
              <a:t>We are energy addicts!</a:t>
            </a:r>
          </a:p>
          <a:p>
            <a:pPr algn="l"/>
            <a:r>
              <a:rPr lang="en-CA" dirty="0" smtClean="0"/>
              <a:t>We are among the biggest users of energy per person in the entire world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Hydroelectric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Hydroelectric energy powers most of our homes and many of our industries</a:t>
            </a:r>
          </a:p>
          <a:p>
            <a:r>
              <a:rPr lang="en-US" dirty="0" smtClean="0"/>
              <a:t>Large rivers are dammed and water is run through a turbine, producing electricity</a:t>
            </a:r>
          </a:p>
          <a:p>
            <a:r>
              <a:rPr lang="en-US" dirty="0" smtClean="0"/>
              <a:t>Canada has more hydroelectric power than any country in the world</a:t>
            </a:r>
          </a:p>
          <a:p>
            <a:r>
              <a:rPr lang="en-US" dirty="0" smtClean="0"/>
              <a:t>Although it does not produce greenhouse gasses, it floods large areas of land, destroying habitat for animals and plant life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Nuclear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thought we had solved our problems solved with this type of energy</a:t>
            </a:r>
          </a:p>
          <a:p>
            <a:r>
              <a:rPr lang="en-US" dirty="0" smtClean="0"/>
              <a:t>It produces no smog, no greenhouse gasses or any other type or air pollution</a:t>
            </a:r>
          </a:p>
          <a:p>
            <a:r>
              <a:rPr lang="en-US" dirty="0" smtClean="0"/>
              <a:t>The fuel used to make this energy is called uranium…which is cheap and abundant</a:t>
            </a:r>
          </a:p>
          <a:p>
            <a:r>
              <a:rPr lang="en-US" dirty="0" smtClean="0"/>
              <a:t>But, construction costs are very high; plants become obsolete and are expensive to dismantle</a:t>
            </a:r>
          </a:p>
          <a:p>
            <a:r>
              <a:rPr lang="en-US" dirty="0" smtClean="0"/>
              <a:t>Fuel rods heat water to turn it into steam to power the turbines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Energy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fuel rods contain radioactive radium, and must be stored in water on site when they are depleted – these rods are potentially very dangerous if exposed to the air</a:t>
            </a:r>
          </a:p>
          <a:p>
            <a:r>
              <a:rPr lang="en-US" dirty="0" smtClean="0"/>
              <a:t>Any accident could have disastrous results for all life on earth if these roads are exposed in any way</a:t>
            </a:r>
          </a:p>
          <a:p>
            <a:r>
              <a:rPr lang="en-US" dirty="0" smtClean="0"/>
              <a:t>There have been so many safety measures put in place that now this energy is very expensive to produce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Canadian Energy resources and the world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sell much of our excess energy to the United States</a:t>
            </a:r>
          </a:p>
          <a:p>
            <a:r>
              <a:rPr lang="en-US" dirty="0" smtClean="0"/>
              <a:t>This is very profitable for us, but they are our biggest customer  - if they stop or slow their buying, our energy sector suffers, which hurts our economy</a:t>
            </a:r>
          </a:p>
          <a:p>
            <a:r>
              <a:rPr lang="en-US" dirty="0" smtClean="0"/>
              <a:t>Energy is big in the politics of the country</a:t>
            </a:r>
          </a:p>
          <a:p>
            <a:r>
              <a:rPr lang="en-US" dirty="0" smtClean="0"/>
              <a:t>Many provinces have excess energy, many have none</a:t>
            </a:r>
          </a:p>
          <a:p>
            <a:r>
              <a:rPr lang="en-US" dirty="0" smtClean="0"/>
              <a:t>Some provinces are not anxious to share their energy wealth with others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temperatures are rising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all agree the Earth ‘s temperature is rising</a:t>
            </a:r>
          </a:p>
          <a:p>
            <a:r>
              <a:rPr lang="en-US" dirty="0" smtClean="0"/>
              <a:t>The huge debate comes down to what you believe is the cause</a:t>
            </a:r>
          </a:p>
          <a:p>
            <a:r>
              <a:rPr lang="en-US" dirty="0" smtClean="0"/>
              <a:t>Global warming refers to the gradual increase of the earths temperature as a whole</a:t>
            </a:r>
          </a:p>
          <a:p>
            <a:pPr>
              <a:buNone/>
            </a:pPr>
            <a:r>
              <a:rPr lang="en-US" dirty="0" smtClean="0"/>
              <a:t>   Many believe the burning of fossil fuels is causing global warming</a:t>
            </a:r>
          </a:p>
          <a:p>
            <a:pPr>
              <a:buNone/>
            </a:pPr>
            <a:r>
              <a:rPr lang="en-US" dirty="0" smtClean="0"/>
              <a:t>    Others believe it is the result of natural processes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Climate change includes the warming of the earth, but also includes cooling in some parts of the world and changes in precipitation amounts and wind intensity</a:t>
            </a:r>
          </a:p>
          <a:p>
            <a:r>
              <a:rPr lang="en-US" dirty="0" smtClean="0"/>
              <a:t>The entire Earth is a </a:t>
            </a:r>
            <a:r>
              <a:rPr lang="en-US" u="sng" dirty="0" smtClean="0"/>
              <a:t>Carbon-Oxygen Cycle</a:t>
            </a:r>
          </a:p>
          <a:p>
            <a:r>
              <a:rPr lang="en-US" dirty="0" smtClean="0"/>
              <a:t>This is simply the movement of carbon and oxygen throughout the earths’ systems</a:t>
            </a:r>
          </a:p>
          <a:p>
            <a:r>
              <a:rPr lang="en-US" dirty="0" smtClean="0"/>
              <a:t>Simply put…some organisms use the carbon dioxide we breath out, while we used the oxygen produced by plants as we breath in</a:t>
            </a:r>
          </a:p>
          <a:p>
            <a:r>
              <a:rPr lang="en-US" dirty="0" smtClean="0"/>
              <a:t>As we remove the oxygen producing plant life, we increase the carbon dioxide on the earth and decrease the amount of oxygen available to us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interrupting the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human activities, such as burning forests, coal, oil and natural gas adds more carbon dioxide to different parts of the system; this adds more carbon dioxide to the atmosphere than plants and oceans can remove</a:t>
            </a:r>
          </a:p>
          <a:p>
            <a:r>
              <a:rPr lang="en-US" dirty="0" smtClean="0"/>
              <a:t>This leads to an increase in the </a:t>
            </a:r>
            <a:r>
              <a:rPr lang="en-US" u="sng" dirty="0" smtClean="0"/>
              <a:t>Greenhouse Effect</a:t>
            </a:r>
          </a:p>
          <a:p>
            <a:r>
              <a:rPr lang="en-US" dirty="0" smtClean="0"/>
              <a:t>This is the process  or effect where these extra gases in the atmosphere absorb heat and spread it around the earth</a:t>
            </a:r>
          </a:p>
          <a:p>
            <a:r>
              <a:rPr lang="en-US" dirty="0" smtClean="0"/>
              <a:t>The gases involved are Carbon Dioxide (55%), Methane (15%), Nitrous Oxides (6%), and CFC’s (24%)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Power &amp; other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have had wind power for centuries – using it to power pumps to pump water, or as power for sails to move shipping.</a:t>
            </a:r>
          </a:p>
          <a:p>
            <a:r>
              <a:rPr lang="en-US" dirty="0" smtClean="0"/>
              <a:t>The big issue with wind power is storing excess power , and what to do when winds are lower</a:t>
            </a:r>
          </a:p>
          <a:p>
            <a:r>
              <a:rPr lang="en-US" dirty="0" smtClean="0"/>
              <a:t>In addition, wind power is expensive to set up at the beginning</a:t>
            </a:r>
          </a:p>
          <a:p>
            <a:r>
              <a:rPr lang="en-US" dirty="0" smtClean="0"/>
              <a:t>We also have Geothermal power – which is heat from under the Earth </a:t>
            </a:r>
          </a:p>
          <a:p>
            <a:r>
              <a:rPr lang="en-US" dirty="0" smtClean="0"/>
              <a:t>We also have Biogas power, Ethanol Power, Hydrogen fuel cells and Tidal power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governments do to reduce the output of greenhouse gases?</a:t>
            </a:r>
          </a:p>
          <a:p>
            <a:r>
              <a:rPr lang="en-US" dirty="0" smtClean="0"/>
              <a:t>What can we do as individuals? As a school? As a province?</a:t>
            </a:r>
          </a:p>
          <a:p>
            <a:r>
              <a:rPr lang="en-US" dirty="0" smtClean="0"/>
              <a:t>(discussion here of how we can reduce greenhouse gases)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Greenhouse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These gases and the atmosphere are like a thick quilt on a bed, spreading heat throughout the earth</a:t>
            </a:r>
          </a:p>
          <a:p>
            <a:r>
              <a:rPr lang="en-US" dirty="0" smtClean="0"/>
              <a:t>We need the greenhouse effect to survive….surprising right?</a:t>
            </a:r>
          </a:p>
          <a:p>
            <a:r>
              <a:rPr lang="en-US" dirty="0" smtClean="0"/>
              <a:t> The greenhouse effect keeps us warm and sustains life…but by adding more and more gases, we are making the earth too warm, as these gases trap more and more heat</a:t>
            </a:r>
          </a:p>
          <a:p>
            <a:r>
              <a:rPr lang="en-US" dirty="0" smtClean="0"/>
              <a:t>What causes these gases?…we do! Almost every activity we do increases the amount of greenhouse gas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do we use energy?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Warming and cooling our homes</a:t>
            </a:r>
          </a:p>
          <a:p>
            <a:r>
              <a:rPr lang="en-CA" dirty="0" smtClean="0"/>
              <a:t>Cooking, bathing, cleaning, entertainment</a:t>
            </a:r>
          </a:p>
          <a:p>
            <a:r>
              <a:rPr lang="en-CA" dirty="0" smtClean="0"/>
              <a:t>Transportation, communication, manufacturing…even when we sleep!</a:t>
            </a:r>
          </a:p>
          <a:p>
            <a:r>
              <a:rPr lang="en-CA" dirty="0" smtClean="0"/>
              <a:t>(think of as many ways as possible we use energy; class discussion)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Consequences of Global Warming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should you care? We live in a  cold climate, bring on the heat …right?</a:t>
            </a:r>
          </a:p>
          <a:p>
            <a:r>
              <a:rPr lang="en-US" dirty="0" smtClean="0"/>
              <a:t>Not so fast….any change like this over a short period of time disrupts natural and human systems</a:t>
            </a:r>
          </a:p>
          <a:p>
            <a:r>
              <a:rPr lang="en-US" dirty="0" smtClean="0"/>
              <a:t>Effects of Global Warming:</a:t>
            </a:r>
          </a:p>
          <a:p>
            <a:r>
              <a:rPr lang="en-US" dirty="0" smtClean="0"/>
              <a:t>Sea ice melts faster, removing habitats for many animals such as polar bears, seals, other animals and some fish</a:t>
            </a:r>
          </a:p>
          <a:p>
            <a:r>
              <a:rPr lang="en-US" dirty="0" smtClean="0"/>
              <a:t>Northern permafrost disappears, damaging human structures and releasing more greenhouse gases, increasing the greenhouse effect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Warming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our region, we can expect more storms, both in frequency and severity</a:t>
            </a:r>
          </a:p>
          <a:p>
            <a:r>
              <a:rPr lang="en-US" dirty="0" smtClean="0"/>
              <a:t>We can expect increased precipitation, and mosquitoes and black flies will exist in increasing numbers, possibly leading to more diseases, such as West Nile virus</a:t>
            </a:r>
          </a:p>
          <a:p>
            <a:r>
              <a:rPr lang="en-US" dirty="0" smtClean="0"/>
              <a:t>Sea levels will also rise, causing more coastal erosion and disruptions of coastal structures such as wharves and shipping </a:t>
            </a:r>
            <a:r>
              <a:rPr lang="en-US" smtClean="0"/>
              <a:t>termin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Solar power</a:t>
            </a:r>
          </a:p>
          <a:p>
            <a:r>
              <a:rPr lang="en-US" dirty="0" smtClean="0"/>
              <a:t>All of our energy ultimately comes from the sun, but we do not harness its true power for our energy needs</a:t>
            </a:r>
          </a:p>
          <a:p>
            <a:r>
              <a:rPr lang="en-US" dirty="0" smtClean="0"/>
              <a:t>We have used </a:t>
            </a:r>
            <a:r>
              <a:rPr lang="en-US" u="sng" dirty="0" smtClean="0"/>
              <a:t>Passive Solar power </a:t>
            </a:r>
            <a:r>
              <a:rPr lang="en-US" dirty="0" smtClean="0"/>
              <a:t>for thousands of years -  heat from the sun comes in through our windows as an example.</a:t>
            </a:r>
          </a:p>
          <a:p>
            <a:r>
              <a:rPr lang="en-US" dirty="0" smtClean="0"/>
              <a:t>We need to use </a:t>
            </a:r>
            <a:r>
              <a:rPr lang="en-US" u="sng" dirty="0" smtClean="0"/>
              <a:t>Active Solar Power </a:t>
            </a:r>
            <a:r>
              <a:rPr lang="en-US" dirty="0" smtClean="0"/>
              <a:t> -this is the use of solar panels to heat water that runs through tubes on the roof of a building</a:t>
            </a:r>
          </a:p>
          <a:p>
            <a:r>
              <a:rPr lang="en-US" dirty="0" smtClean="0"/>
              <a:t>There are also </a:t>
            </a:r>
            <a:r>
              <a:rPr lang="en-US" u="sng" dirty="0" smtClean="0"/>
              <a:t>Photovoltaic cells – </a:t>
            </a:r>
            <a:r>
              <a:rPr lang="en-US" dirty="0" smtClean="0"/>
              <a:t>these convert sunlight directly into electricity.</a:t>
            </a:r>
            <a:endParaRPr lang="en-US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much energy do we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the equivalent amount of energy as can be produced by 10000 KG of oil, per person, per year!</a:t>
            </a:r>
          </a:p>
          <a:p>
            <a:r>
              <a:rPr lang="en-US" dirty="0" smtClean="0"/>
              <a:t>One of the reasons we are among the greatest energy consumers in the world is for heating our homes and running our industries</a:t>
            </a:r>
          </a:p>
          <a:p>
            <a:r>
              <a:rPr lang="en-US" dirty="0" smtClean="0"/>
              <a:t>As our standard of living increases, so does our use of energy</a:t>
            </a:r>
          </a:p>
          <a:p>
            <a:r>
              <a:rPr lang="en-US" dirty="0" smtClean="0"/>
              <a:t>Each time we use more energy, we are having a greater impact on the world in which we live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our sources of Energy?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Canada is blessed with many more resources than we need</a:t>
            </a:r>
            <a:r>
              <a:rPr lang="en-US" dirty="0" smtClean="0"/>
              <a:t>!</a:t>
            </a:r>
          </a:p>
          <a:p>
            <a:r>
              <a:rPr lang="en-US" dirty="0" smtClean="0"/>
              <a:t>We have abundant sources of Oil,  Natural Gas , Coal, and Hydro power, along with Nuclear Energy sources</a:t>
            </a:r>
          </a:p>
          <a:p>
            <a:r>
              <a:rPr lang="en-US" dirty="0" smtClean="0"/>
              <a:t>We have so much energy, much of our wealth comes from selling our energy resources to other countries</a:t>
            </a:r>
          </a:p>
          <a:p>
            <a:r>
              <a:rPr lang="en-US" dirty="0" smtClean="0"/>
              <a:t>We are the envy of much of the world for our abundant energy supplies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an abundance of coal..it is still used to power our largest energy plants</a:t>
            </a:r>
          </a:p>
          <a:p>
            <a:r>
              <a:rPr lang="en-US" dirty="0" smtClean="0"/>
              <a:t>Coal is burned in these plants to produce electricity</a:t>
            </a:r>
          </a:p>
          <a:p>
            <a:r>
              <a:rPr lang="en-US" dirty="0" smtClean="0"/>
              <a:t>Coke – a substance made from coal – is used in the smelting of steel</a:t>
            </a:r>
          </a:p>
          <a:p>
            <a:r>
              <a:rPr lang="en-US" dirty="0" smtClean="0"/>
              <a:t>Much of this resource is shipped to Asia because of its ability to produce large amounts of energy per </a:t>
            </a:r>
            <a:r>
              <a:rPr lang="en-US" dirty="0" err="1" smtClean="0"/>
              <a:t>tonne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Coal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pit mining – coal is simply dug off the surface of the earth</a:t>
            </a:r>
          </a:p>
          <a:p>
            <a:r>
              <a:rPr lang="en-US" dirty="0" smtClean="0"/>
              <a:t>Strip mining – this removes coal that is in the ground in horizontal layers</a:t>
            </a:r>
          </a:p>
          <a:p>
            <a:r>
              <a:rPr lang="en-US" dirty="0" smtClean="0"/>
              <a:t>Underground mining – shafts and tunnels are used to gain access to coal deep underground</a:t>
            </a:r>
          </a:p>
          <a:p>
            <a:r>
              <a:rPr lang="en-US" dirty="0" smtClean="0"/>
              <a:t>(see diagram, pg. 315)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coal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Coal is becoming less popular because of the pollution it creates</a:t>
            </a:r>
          </a:p>
          <a:p>
            <a:r>
              <a:rPr lang="en-US" dirty="0" smtClean="0"/>
              <a:t>Coal releases much more carbon than either oil or gas</a:t>
            </a:r>
          </a:p>
          <a:p>
            <a:r>
              <a:rPr lang="en-US" dirty="0" smtClean="0"/>
              <a:t>This huge amount of additional carbon increases the amount of greenhouse gasses in the air</a:t>
            </a:r>
          </a:p>
          <a:p>
            <a:r>
              <a:rPr lang="en-US" dirty="0" smtClean="0"/>
              <a:t>Coal also contributes to acid rain and smog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Oil is found throughout the lower layers of the earth's crust</a:t>
            </a:r>
          </a:p>
          <a:p>
            <a:r>
              <a:rPr lang="en-US" dirty="0" smtClean="0"/>
              <a:t>Oil is in every aspect of our lives…from making the products we use to powering the machinery that grows the food we eat</a:t>
            </a:r>
          </a:p>
          <a:p>
            <a:r>
              <a:rPr lang="en-US" dirty="0" smtClean="0"/>
              <a:t>Almost all industry would stop without oil!</a:t>
            </a:r>
          </a:p>
          <a:p>
            <a:r>
              <a:rPr lang="en-US" dirty="0" smtClean="0"/>
              <a:t>Oil is like coal – it is non-renewable – once it is all gone, we cannot make more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Natural gas is found just under a non-porous rock called caprock.</a:t>
            </a:r>
          </a:p>
          <a:p>
            <a:r>
              <a:rPr lang="en-US" dirty="0" smtClean="0"/>
              <a:t>It is usually found above oil and is extracted first – used in some home heating, some power plants and some cars</a:t>
            </a:r>
          </a:p>
          <a:p>
            <a:r>
              <a:rPr lang="en-US" dirty="0" smtClean="0"/>
              <a:t>It is transported by pipeline because it is unstable and highly explosive</a:t>
            </a:r>
          </a:p>
          <a:p>
            <a:r>
              <a:rPr lang="en-US" dirty="0" smtClean="0"/>
              <a:t>It is fairly inexpensive, produces less greenhouse gas than coal or oil, and produces less carbon dioxide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</TotalTime>
  <Words>1529</Words>
  <Application>Microsoft Office PowerPoint</Application>
  <PresentationFormat>On-screen Show (4:3)</PresentationFormat>
  <Paragraphs>113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Unit 7- Canada's Energy Resources</vt:lpstr>
      <vt:lpstr>How do we use energy?</vt:lpstr>
      <vt:lpstr>How much energy do we use?</vt:lpstr>
      <vt:lpstr>What are our sources of Energy?</vt:lpstr>
      <vt:lpstr>Coal Energy</vt:lpstr>
      <vt:lpstr>Types of Coal mining</vt:lpstr>
      <vt:lpstr>Problems with coal</vt:lpstr>
      <vt:lpstr>Oil Energy</vt:lpstr>
      <vt:lpstr>Natural Gas Energy</vt:lpstr>
      <vt:lpstr>Hydroelectric Energy</vt:lpstr>
      <vt:lpstr>Nuclear Energy</vt:lpstr>
      <vt:lpstr>Nuclear Energy (continued)</vt:lpstr>
      <vt:lpstr>Canadian Energy resources and the world</vt:lpstr>
      <vt:lpstr>Why temperatures are rising</vt:lpstr>
      <vt:lpstr>Climate Change</vt:lpstr>
      <vt:lpstr>Effects of interrupting the cycle</vt:lpstr>
      <vt:lpstr>Wind Power &amp; other sources</vt:lpstr>
      <vt:lpstr>Making a Difference</vt:lpstr>
      <vt:lpstr>Greenhouse Effect</vt:lpstr>
      <vt:lpstr>Consequences of Global Warming</vt:lpstr>
      <vt:lpstr>Global Warming (Continued)</vt:lpstr>
      <vt:lpstr>Alternative Energy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our sources of Energy?</dc:title>
  <dc:creator>tmenchions</dc:creator>
  <cp:lastModifiedBy>tmenchions</cp:lastModifiedBy>
  <cp:revision>26</cp:revision>
  <dcterms:created xsi:type="dcterms:W3CDTF">2012-10-31T15:04:53Z</dcterms:created>
  <dcterms:modified xsi:type="dcterms:W3CDTF">2012-11-05T11:46:33Z</dcterms:modified>
</cp:coreProperties>
</file>