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4" r:id="rId8"/>
    <p:sldId id="268" r:id="rId9"/>
    <p:sldId id="263" r:id="rId10"/>
    <p:sldId id="260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7E632B-200D-4EEB-977C-3FF189B6E2BE}" type="datetimeFigureOut">
              <a:rPr lang="en-CA" smtClean="0"/>
              <a:pPr/>
              <a:t>22/11/2012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B3AF8E-882A-4A3F-BB17-2F1ADFF9ED3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Prairie </a:t>
            </a:r>
            <a:r>
              <a:rPr lang="en-CA" dirty="0" err="1" smtClean="0"/>
              <a:t>Ecozone</a:t>
            </a:r>
            <a:endParaRPr lang="en-CA" dirty="0"/>
          </a:p>
        </p:txBody>
      </p:sp>
      <p:pic>
        <p:nvPicPr>
          <p:cNvPr id="4" name="Picture 4" descr="http://canadianbiodiversity.mcgill.ca/english/ecozones/prairies/prairi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428688" cy="338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008" y="1447800"/>
            <a:ext cx="4042792" cy="45720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An abnormally large number of animals have disappeared from this </a:t>
            </a:r>
            <a:r>
              <a:rPr lang="en-CA" dirty="0" err="1" smtClean="0"/>
              <a:t>ecozone</a:t>
            </a:r>
            <a:r>
              <a:rPr lang="en-CA" dirty="0" smtClean="0"/>
              <a:t>. Many </a:t>
            </a:r>
            <a:r>
              <a:rPr lang="en-CA" dirty="0" smtClean="0"/>
              <a:t>are extinct, extirpated, endangered or threatened because of habitat loss.</a:t>
            </a:r>
          </a:p>
          <a:p>
            <a:r>
              <a:rPr lang="en-CA" dirty="0" smtClean="0"/>
              <a:t>This includes:</a:t>
            </a:r>
          </a:p>
          <a:p>
            <a:pPr lvl="1"/>
            <a:r>
              <a:rPr lang="en-CA" dirty="0" smtClean="0"/>
              <a:t>The grizzly bear (disappeared from area)</a:t>
            </a:r>
          </a:p>
          <a:p>
            <a:pPr lvl="1"/>
            <a:r>
              <a:rPr lang="en-CA" dirty="0" smtClean="0"/>
              <a:t>The swift fox (disappeared from area)</a:t>
            </a:r>
          </a:p>
          <a:p>
            <a:pPr lvl="1"/>
            <a:r>
              <a:rPr lang="en-CA" dirty="0" smtClean="0"/>
              <a:t>The peregrine falcon (endangered in the area)</a:t>
            </a:r>
          </a:p>
          <a:p>
            <a:pPr lvl="1"/>
            <a:r>
              <a:rPr lang="en-CA" dirty="0" smtClean="0"/>
              <a:t>Whooping crane (endangered in the area)</a:t>
            </a:r>
            <a:endParaRPr lang="en-CA" dirty="0"/>
          </a:p>
        </p:txBody>
      </p:sp>
      <p:pic>
        <p:nvPicPr>
          <p:cNvPr id="1026" name="Picture 2" descr="http://images.nationalgeographic.com/wpf/media-live/photos/000/005/cache/grizzly-bear_566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2304256" cy="1728192"/>
          </a:xfrm>
          <a:prstGeom prst="rect">
            <a:avLst/>
          </a:prstGeom>
          <a:noFill/>
        </p:spPr>
      </p:pic>
      <p:pic>
        <p:nvPicPr>
          <p:cNvPr id="1028" name="Picture 4" descr="http://images.nationalgeographic.com/wpf/media-live/photos/000/006/cache/peregrine-falcon_659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016224" cy="2016224"/>
          </a:xfrm>
          <a:prstGeom prst="rect">
            <a:avLst/>
          </a:prstGeom>
          <a:noFill/>
        </p:spPr>
      </p:pic>
      <p:pic>
        <p:nvPicPr>
          <p:cNvPr id="1030" name="Picture 6" descr="http://topcanadianhotels.com/greenblog/wp-content/uploads/2008/12/sf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01008"/>
            <a:ext cx="2564982" cy="1957409"/>
          </a:xfrm>
          <a:prstGeom prst="rect">
            <a:avLst/>
          </a:prstGeom>
          <a:noFill/>
        </p:spPr>
      </p:pic>
      <p:pic>
        <p:nvPicPr>
          <p:cNvPr id="1032" name="Picture 8" descr="http://www.birdsasart.com/rootjpegs/Neiger-CC-Whooping-C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278381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9992" y="1447800"/>
            <a:ext cx="4186808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gently rolling land of the prairies is suitable for food production</a:t>
            </a:r>
          </a:p>
          <a:p>
            <a:r>
              <a:rPr lang="en-CA" dirty="0" smtClean="0"/>
              <a:t>The grasslands have fertile soil </a:t>
            </a:r>
            <a:r>
              <a:rPr lang="en-CA" dirty="0" smtClean="0"/>
              <a:t>and a </a:t>
            </a:r>
            <a:r>
              <a:rPr lang="en-CA" dirty="0" smtClean="0"/>
              <a:t>long enough growing season for a variety of crops. </a:t>
            </a:r>
          </a:p>
          <a:p>
            <a:r>
              <a:rPr lang="en-CA" dirty="0" smtClean="0"/>
              <a:t>The rivers can be dammed for irrigation and hydroelectricity</a:t>
            </a:r>
          </a:p>
          <a:p>
            <a:r>
              <a:rPr lang="en-CA" dirty="0" smtClean="0"/>
              <a:t>Oil and gas deposits in sedimentary rock are excellent for the mining industries. </a:t>
            </a:r>
          </a:p>
        </p:txBody>
      </p:sp>
      <p:pic>
        <p:nvPicPr>
          <p:cNvPr id="22530" name="Picture 2" descr="http://www.lawyersweekly.ca/images/Oil_Well_Albe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72816"/>
            <a:ext cx="398321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Modern farmers have almost wiped out keystone species in the area (swift fox, prairie dogs) much like early settlers almost wiped out the bison population. </a:t>
            </a:r>
          </a:p>
          <a:p>
            <a:r>
              <a:rPr lang="en-CA" dirty="0" smtClean="0"/>
              <a:t>Extensive agriculture </a:t>
            </a:r>
            <a:r>
              <a:rPr lang="en-CA" dirty="0" smtClean="0"/>
              <a:t>uses </a:t>
            </a:r>
            <a:r>
              <a:rPr lang="en-CA" dirty="0" smtClean="0"/>
              <a:t>land and </a:t>
            </a:r>
            <a:r>
              <a:rPr lang="en-CA" dirty="0" smtClean="0"/>
              <a:t>destroys </a:t>
            </a:r>
            <a:r>
              <a:rPr lang="en-CA" dirty="0" smtClean="0"/>
              <a:t>wildlife habitats</a:t>
            </a:r>
          </a:p>
          <a:p>
            <a:r>
              <a:rPr lang="en-CA" dirty="0" smtClean="0"/>
              <a:t>Farming overworks the soil and reduces nutrients</a:t>
            </a:r>
          </a:p>
          <a:p>
            <a:r>
              <a:rPr lang="en-CA" dirty="0" smtClean="0"/>
              <a:t>Wastes from farms and urban areas pollutes the waters. </a:t>
            </a:r>
            <a:endParaRPr lang="en-CA" dirty="0"/>
          </a:p>
        </p:txBody>
      </p:sp>
      <p:pic>
        <p:nvPicPr>
          <p:cNvPr id="2050" name="Picture 2" descr="http://agriclaim.com/images/Tractor%20on%20Prairie%20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21246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Oil and gas development </a:t>
            </a:r>
            <a:r>
              <a:rPr lang="en-CA" dirty="0" smtClean="0"/>
              <a:t>creates pollution and contributes to greenhouse gas emissions, which eventually changes the climate.</a:t>
            </a:r>
          </a:p>
          <a:p>
            <a:r>
              <a:rPr lang="en-CA" dirty="0" smtClean="0"/>
              <a:t>Dams and reservoirs built for power, flood control and irrigation alter rivers and wildlife habitats. </a:t>
            </a:r>
          </a:p>
          <a:p>
            <a:r>
              <a:rPr lang="en-CA" dirty="0" smtClean="0"/>
              <a:t>Conservation efforts and government regulations aim to restore some wildlife and grasslands.  </a:t>
            </a:r>
            <a:endParaRPr lang="en-CA" dirty="0"/>
          </a:p>
        </p:txBody>
      </p:sp>
      <p:pic>
        <p:nvPicPr>
          <p:cNvPr id="1026" name="Picture 2" descr="http://albertawilderness.ca/issues/wildlands/energy/hydroelectric-power/img/copy_of_19850401_oldman_resevoir_cWal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2060848"/>
            <a:ext cx="421246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Glossary Words!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Potholes</a:t>
            </a:r>
          </a:p>
          <a:p>
            <a:r>
              <a:rPr lang="en-CA" dirty="0" smtClean="0"/>
              <a:t>Slough</a:t>
            </a:r>
          </a:p>
          <a:p>
            <a:r>
              <a:rPr lang="en-CA" dirty="0" smtClean="0"/>
              <a:t>Drought</a:t>
            </a:r>
          </a:p>
          <a:p>
            <a:r>
              <a:rPr lang="en-CA" dirty="0" smtClean="0"/>
              <a:t>Badlands</a:t>
            </a:r>
          </a:p>
          <a:p>
            <a:r>
              <a:rPr lang="en-CA" dirty="0" smtClean="0"/>
              <a:t>Grasslands</a:t>
            </a:r>
          </a:p>
          <a:p>
            <a:r>
              <a:rPr lang="en-CA" dirty="0" smtClean="0"/>
              <a:t>Shel</a:t>
            </a:r>
            <a:r>
              <a:rPr lang="en-CA" dirty="0" smtClean="0"/>
              <a:t>t</a:t>
            </a:r>
            <a:r>
              <a:rPr lang="en-CA" dirty="0" smtClean="0"/>
              <a:t>erbelt</a:t>
            </a:r>
            <a:endParaRPr lang="en-CA" dirty="0" smtClean="0"/>
          </a:p>
          <a:p>
            <a:r>
              <a:rPr lang="en-CA" dirty="0" smtClean="0"/>
              <a:t>Windbreak</a:t>
            </a:r>
          </a:p>
          <a:p>
            <a:r>
              <a:rPr lang="en-CA" dirty="0" smtClean="0"/>
              <a:t>Chinook</a:t>
            </a:r>
            <a:endParaRPr lang="en-CA" dirty="0"/>
          </a:p>
        </p:txBody>
      </p:sp>
      <p:pic>
        <p:nvPicPr>
          <p:cNvPr id="7170" name="Picture 2" descr="http://www.earthrangers.com/content/wildwire/prairi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531214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008" y="1447800"/>
            <a:ext cx="4042792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Prairie land is very distinct</a:t>
            </a:r>
          </a:p>
          <a:p>
            <a:r>
              <a:rPr lang="en-CA" dirty="0" smtClean="0"/>
              <a:t>From above, the land appears flat. However, a closer view reveals depressions in the soil (potholes) that are left behind by glaciers. </a:t>
            </a:r>
          </a:p>
          <a:p>
            <a:r>
              <a:rPr lang="en-CA" dirty="0" smtClean="0"/>
              <a:t>Many depressions have become wetlands which support a variety of plant life and wildlife</a:t>
            </a:r>
            <a:endParaRPr lang="en-CA" dirty="0"/>
          </a:p>
        </p:txBody>
      </p:sp>
      <p:pic>
        <p:nvPicPr>
          <p:cNvPr id="6146" name="Picture 2" descr="http://www.fws.gov/Contaminants/images/aerialpotholewet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25767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5976" y="1447800"/>
            <a:ext cx="4330824" cy="4572000"/>
          </a:xfrm>
        </p:spPr>
        <p:txBody>
          <a:bodyPr>
            <a:normAutofit/>
          </a:bodyPr>
          <a:lstStyle/>
          <a:p>
            <a:r>
              <a:rPr lang="en-CA" dirty="0" smtClean="0"/>
              <a:t>Other aspects of the Prairie landscape include:</a:t>
            </a:r>
          </a:p>
          <a:p>
            <a:pPr lvl="1"/>
            <a:r>
              <a:rPr lang="en-CA" dirty="0" smtClean="0"/>
              <a:t>River </a:t>
            </a:r>
            <a:r>
              <a:rPr lang="en-CA" dirty="0" smtClean="0"/>
              <a:t>valleys</a:t>
            </a:r>
            <a:endParaRPr lang="en-CA" dirty="0" smtClean="0"/>
          </a:p>
          <a:p>
            <a:pPr lvl="1"/>
            <a:r>
              <a:rPr lang="en-CA" dirty="0" smtClean="0"/>
              <a:t>Hills and eroded badlands (an unusual landscape created by the erosion of soft sedimentary rock.)</a:t>
            </a:r>
          </a:p>
          <a:p>
            <a:pPr lvl="1"/>
            <a:r>
              <a:rPr lang="en-CA" dirty="0" smtClean="0"/>
              <a:t>Gently rolling grasslands</a:t>
            </a:r>
          </a:p>
          <a:p>
            <a:pPr lvl="2"/>
            <a:r>
              <a:rPr lang="en-CA" dirty="0" smtClean="0"/>
              <a:t>A mixture of different grasslands </a:t>
            </a:r>
          </a:p>
          <a:p>
            <a:pPr lvl="1"/>
            <a:r>
              <a:rPr lang="en-CA" dirty="0" smtClean="0"/>
              <a:t>Impressions of the Prairie </a:t>
            </a:r>
            <a:r>
              <a:rPr lang="en-CA" dirty="0" err="1" smtClean="0"/>
              <a:t>Ecozone</a:t>
            </a:r>
            <a:r>
              <a:rPr lang="en-CA" dirty="0" smtClean="0"/>
              <a:t> (p128)</a:t>
            </a:r>
          </a:p>
        </p:txBody>
      </p:sp>
      <p:pic>
        <p:nvPicPr>
          <p:cNvPr id="5122" name="Picture 2" descr="http://geography.ridley.on.ca/CGC1D/Students/Prairies2/landforms/81-Alberta-HoodoosAB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131459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7984" y="1447800"/>
            <a:ext cx="4258816" cy="45720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Prairies are a continental climate. This is because:</a:t>
            </a:r>
          </a:p>
          <a:p>
            <a:pPr lvl="1"/>
            <a:r>
              <a:rPr lang="en-CA" dirty="0" smtClean="0"/>
              <a:t>They are</a:t>
            </a:r>
            <a:r>
              <a:rPr lang="en-CA" dirty="0" smtClean="0"/>
              <a:t> </a:t>
            </a:r>
            <a:r>
              <a:rPr lang="en-CA" dirty="0" smtClean="0"/>
              <a:t>located in the centre of the continent.</a:t>
            </a:r>
          </a:p>
          <a:p>
            <a:pPr lvl="1"/>
            <a:r>
              <a:rPr lang="en-CA" dirty="0" smtClean="0"/>
              <a:t>The Rocky Mountains to the west act as barriers against rain bearing winds.</a:t>
            </a:r>
          </a:p>
          <a:p>
            <a:pPr lvl="1"/>
            <a:r>
              <a:rPr lang="en-CA" dirty="0" smtClean="0"/>
              <a:t>Dry arctic masses move in from the north, making the winters long and cold.</a:t>
            </a:r>
          </a:p>
          <a:p>
            <a:pPr lvl="1"/>
            <a:r>
              <a:rPr lang="en-CA" dirty="0" smtClean="0"/>
              <a:t>They are far </a:t>
            </a:r>
            <a:r>
              <a:rPr lang="en-CA" dirty="0" smtClean="0"/>
              <a:t>from the moderating effects of bodies of water.</a:t>
            </a:r>
            <a:endParaRPr lang="en-CA" dirty="0"/>
          </a:p>
        </p:txBody>
      </p:sp>
      <p:pic>
        <p:nvPicPr>
          <p:cNvPr id="4102" name="Picture 6" descr="http://www.worldatlas.com/webimage/countrys/nanewlndc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1379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Vegetation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7984" y="1268760"/>
            <a:ext cx="4258816" cy="4716016"/>
          </a:xfrm>
        </p:spPr>
        <p:txBody>
          <a:bodyPr>
            <a:normAutofit/>
          </a:bodyPr>
          <a:lstStyle/>
          <a:p>
            <a:r>
              <a:rPr lang="en-CA" dirty="0" smtClean="0"/>
              <a:t>Wet and rich nutrient filled areas give way to fertile </a:t>
            </a:r>
            <a:r>
              <a:rPr lang="en-CA" dirty="0" smtClean="0"/>
              <a:t>soil</a:t>
            </a:r>
            <a:endParaRPr lang="en-CA" dirty="0" smtClean="0"/>
          </a:p>
          <a:p>
            <a:r>
              <a:rPr lang="en-CA" dirty="0" smtClean="0"/>
              <a:t>Tall </a:t>
            </a:r>
            <a:r>
              <a:rPr lang="en-CA" dirty="0" smtClean="0"/>
              <a:t>grasses grow in wet areas, while shorter grasses grow in drier areas. </a:t>
            </a:r>
            <a:endParaRPr lang="en-CA" dirty="0" smtClean="0"/>
          </a:p>
          <a:p>
            <a:r>
              <a:rPr lang="en-CA" dirty="0" smtClean="0"/>
              <a:t>Drought resistant plants such as sagebrush and short grasses grown in drier areas. </a:t>
            </a:r>
            <a:endParaRPr lang="en-CA" dirty="0" smtClean="0"/>
          </a:p>
          <a:p>
            <a:r>
              <a:rPr lang="en-CA" dirty="0" smtClean="0"/>
              <a:t>90% of the Prairie landscape is used for agriculture. </a:t>
            </a:r>
            <a:endParaRPr lang="en-CA" dirty="0"/>
          </a:p>
        </p:txBody>
      </p:sp>
      <p:pic>
        <p:nvPicPr>
          <p:cNvPr id="3074" name="Picture 2" descr="http://canadianbiodiversity.mcgill.ca/english/ecozones/prairi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38437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Disappearing Grasslands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3968" y="1447800"/>
            <a:ext cx="4402832" cy="45720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Less that half of the prairie's original wetlands, potholes and sloughs remain. </a:t>
            </a:r>
          </a:p>
          <a:p>
            <a:r>
              <a:rPr lang="en-CA" dirty="0" smtClean="0"/>
              <a:t>Many have been drained and cleared for farming and urban development. </a:t>
            </a:r>
          </a:p>
          <a:p>
            <a:r>
              <a:rPr lang="en-CA" dirty="0" smtClean="0"/>
              <a:t>This development has led to the disappearance of many of the wildlife in the area.</a:t>
            </a:r>
          </a:p>
          <a:p>
            <a:r>
              <a:rPr lang="en-CA" dirty="0" smtClean="0"/>
              <a:t>Human activities, such a building dams for irrigation, hydroelectricity and flood control, have forever changed the river systems of the </a:t>
            </a:r>
            <a:r>
              <a:rPr lang="en-CA" dirty="0" smtClean="0"/>
              <a:t>prairies. </a:t>
            </a:r>
            <a:endParaRPr lang="en-CA" dirty="0" smtClean="0"/>
          </a:p>
        </p:txBody>
      </p:sp>
      <p:pic>
        <p:nvPicPr>
          <p:cNvPr id="21506" name="Picture 2" descr="http://peel.library.ualberta.ca/pcimages/PC/005/web/PC005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79784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Grasslands (p.134)</a:t>
            </a:r>
            <a:endParaRPr lang="en-CA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8082">
            <a:off x="467544" y="1988840"/>
            <a:ext cx="7772400" cy="31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Wildlife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114800" cy="4572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Plain bison </a:t>
            </a:r>
            <a:r>
              <a:rPr lang="en-CA" dirty="0" smtClean="0"/>
              <a:t>were once </a:t>
            </a:r>
            <a:r>
              <a:rPr lang="en-CA" dirty="0" smtClean="0"/>
              <a:t>plentiful in the prairie </a:t>
            </a:r>
            <a:r>
              <a:rPr lang="en-CA" dirty="0" err="1" smtClean="0"/>
              <a:t>ecozone</a:t>
            </a:r>
            <a:r>
              <a:rPr lang="en-CA" dirty="0" smtClean="0"/>
              <a:t>.</a:t>
            </a:r>
          </a:p>
          <a:p>
            <a:r>
              <a:rPr lang="en-CA" dirty="0" smtClean="0"/>
              <a:t>Overhunting  in the late 1800’s drastically decreased their numbers, virtually wiping them out</a:t>
            </a:r>
          </a:p>
          <a:p>
            <a:r>
              <a:rPr lang="en-CA" dirty="0" smtClean="0"/>
              <a:t>Today, plain bison are protected in national parks, where their numbers are growing</a:t>
            </a:r>
            <a:endParaRPr lang="en-CA" dirty="0"/>
          </a:p>
        </p:txBody>
      </p:sp>
      <p:pic>
        <p:nvPicPr>
          <p:cNvPr id="2052" name="Picture 4" descr="http://www.nationalgeographic.com/lewisandclark/images/movie/photogallery_large/2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0722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</TotalTime>
  <Words>557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The Prairie Ecozone</vt:lpstr>
      <vt:lpstr>Glossary Words! </vt:lpstr>
      <vt:lpstr>Landscape</vt:lpstr>
      <vt:lpstr>Landscape</vt:lpstr>
      <vt:lpstr>Landscape</vt:lpstr>
      <vt:lpstr>Vegetation</vt:lpstr>
      <vt:lpstr>Disappearing Grasslands </vt:lpstr>
      <vt:lpstr>Grasslands (p.134)</vt:lpstr>
      <vt:lpstr>Wildlife</vt:lpstr>
      <vt:lpstr>Wildlife</vt:lpstr>
      <vt:lpstr>Humans </vt:lpstr>
      <vt:lpstr>Threats </vt:lpstr>
      <vt:lpstr>Threats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Prairie</dc:title>
  <dc:creator>Lorne</dc:creator>
  <cp:lastModifiedBy>mbishop</cp:lastModifiedBy>
  <cp:revision>20</cp:revision>
  <dcterms:created xsi:type="dcterms:W3CDTF">2012-11-16T02:09:31Z</dcterms:created>
  <dcterms:modified xsi:type="dcterms:W3CDTF">2012-11-22T23:16:56Z</dcterms:modified>
</cp:coreProperties>
</file>