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271AF2-611A-4436-BA30-3FC60E31A775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C59F7A-600C-4161-9433-88D0D6D0DE51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Atlantic Marine </a:t>
            </a:r>
            <a:r>
              <a:rPr lang="en-CA" dirty="0" err="1" smtClean="0"/>
              <a:t>Ecozone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Threats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935480"/>
            <a:ext cx="4258816" cy="4389120"/>
          </a:xfrm>
        </p:spPr>
        <p:txBody>
          <a:bodyPr/>
          <a:lstStyle/>
          <a:p>
            <a:r>
              <a:rPr lang="en-CA" dirty="0" smtClean="0"/>
              <a:t>Overfishing</a:t>
            </a:r>
          </a:p>
          <a:p>
            <a:pPr lvl="1"/>
            <a:r>
              <a:rPr lang="en-CA" dirty="0" smtClean="0"/>
              <a:t>Canadian and foreign fishing have driven down commercial cod populations to a serious level. </a:t>
            </a:r>
          </a:p>
        </p:txBody>
      </p:sp>
      <p:pic>
        <p:nvPicPr>
          <p:cNvPr id="1026" name="Picture 2" descr="http://static.guim.co.uk/sys-images/Environment/Pix/pictures/2007/12/19/fishermenarti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4381500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Landscape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1935480"/>
            <a:ext cx="4186808" cy="4389120"/>
          </a:xfrm>
        </p:spPr>
        <p:txBody>
          <a:bodyPr/>
          <a:lstStyle/>
          <a:p>
            <a:r>
              <a:rPr lang="en-CA" dirty="0" smtClean="0"/>
              <a:t>This </a:t>
            </a:r>
            <a:r>
              <a:rPr lang="en-CA" dirty="0" err="1" smtClean="0"/>
              <a:t>ecozone</a:t>
            </a:r>
            <a:r>
              <a:rPr lang="en-CA" dirty="0" smtClean="0"/>
              <a:t> only touches land at the southern coast of New Brunswick and Nova Scotia and the eastern coast of Nova Scotia and Newfoundland.</a:t>
            </a:r>
            <a:endParaRPr lang="en-CA" dirty="0"/>
          </a:p>
        </p:txBody>
      </p:sp>
      <p:pic>
        <p:nvPicPr>
          <p:cNvPr id="9218" name="Picture 2" descr="Map of the Atlantic Marine ecoz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4555891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Landscape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935480"/>
            <a:ext cx="4330824" cy="4389120"/>
          </a:xfrm>
        </p:spPr>
        <p:txBody>
          <a:bodyPr/>
          <a:lstStyle/>
          <a:p>
            <a:r>
              <a:rPr lang="en-CA" dirty="0" smtClean="0"/>
              <a:t>Winds from land to the west meets the warm Gulf stream, making the </a:t>
            </a:r>
            <a:r>
              <a:rPr lang="en-CA" dirty="0" err="1" smtClean="0"/>
              <a:t>ecozone</a:t>
            </a:r>
            <a:r>
              <a:rPr lang="en-CA" dirty="0" smtClean="0"/>
              <a:t> more temperate than it would otherwise be.</a:t>
            </a:r>
          </a:p>
          <a:p>
            <a:r>
              <a:rPr lang="en-CA" dirty="0" smtClean="0"/>
              <a:t>Dense fog forms when the warm gulf stream meet the cold Labrador current.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4" name="Picture 2" descr="http://www.earthlyissues.com/images/gulfstre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4085631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Landscape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935480"/>
            <a:ext cx="4258816" cy="4389120"/>
          </a:xfrm>
        </p:spPr>
        <p:txBody>
          <a:bodyPr/>
          <a:lstStyle/>
          <a:p>
            <a:r>
              <a:rPr lang="en-CA" dirty="0" smtClean="0"/>
              <a:t>The Bay of Fundy features the largest tide in the world.</a:t>
            </a:r>
          </a:p>
          <a:p>
            <a:pPr lvl="1"/>
            <a:r>
              <a:rPr lang="en-CA" dirty="0" smtClean="0"/>
              <a:t>The difference between high and low tide can go as far as 15 metres in the difference. </a:t>
            </a:r>
            <a:endParaRPr lang="en-CA" dirty="0"/>
          </a:p>
        </p:txBody>
      </p:sp>
      <p:pic>
        <p:nvPicPr>
          <p:cNvPr id="7170" name="Picture 2" descr="http://upload.wikimedia.org/wikipedia/commons/7/74/Wpdms_nasa_topo_bay_of_fundy_-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685" y="2348880"/>
            <a:ext cx="3663015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Vegetation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935480"/>
            <a:ext cx="4258816" cy="4389120"/>
          </a:xfrm>
        </p:spPr>
        <p:txBody>
          <a:bodyPr/>
          <a:lstStyle/>
          <a:p>
            <a:r>
              <a:rPr lang="en-CA" b="1" u="sng" dirty="0" smtClean="0"/>
              <a:t>Phytoplankton : </a:t>
            </a:r>
            <a:r>
              <a:rPr lang="en-CA" dirty="0" smtClean="0"/>
              <a:t>microscopic plant like organisms. They are the base of the marine food web.</a:t>
            </a:r>
          </a:p>
          <a:p>
            <a:r>
              <a:rPr lang="en-CA" dirty="0" smtClean="0"/>
              <a:t>Seaweed and kelp are also found throughout the region</a:t>
            </a:r>
          </a:p>
          <a:p>
            <a:endParaRPr lang="en-CA" dirty="0" smtClean="0"/>
          </a:p>
        </p:txBody>
      </p:sp>
      <p:pic>
        <p:nvPicPr>
          <p:cNvPr id="6146" name="Picture 2" descr="http://thescienceofeating.com/wp-content/uploads/2012/03/Book-Seawe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3768341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Vegetation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935480"/>
            <a:ext cx="4330824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CA" b="1" u="sng" dirty="0" smtClean="0"/>
              <a:t>Tidal </a:t>
            </a:r>
            <a:r>
              <a:rPr lang="en-CA" b="1" u="sng" dirty="0" smtClean="0"/>
              <a:t>Marshes</a:t>
            </a:r>
            <a:endParaRPr lang="en-CA" b="1" u="sng" dirty="0" smtClean="0"/>
          </a:p>
          <a:p>
            <a:r>
              <a:rPr lang="en-CA" dirty="0" smtClean="0"/>
              <a:t>Extensive salt marshes occur particularly in New Brunswick, Nova Scotia, and Prince Edward Island but less frequently in </a:t>
            </a:r>
            <a:r>
              <a:rPr lang="en-CA" dirty="0" smtClean="0"/>
              <a:t>Newfoundland. Examples of vegetation in this area are:</a:t>
            </a:r>
            <a:endParaRPr lang="en-CA" dirty="0" smtClean="0"/>
          </a:p>
          <a:p>
            <a:pPr lvl="1"/>
            <a:r>
              <a:rPr lang="en-CA" dirty="0" err="1" smtClean="0"/>
              <a:t>Saltmarsh</a:t>
            </a:r>
            <a:r>
              <a:rPr lang="en-CA" dirty="0" smtClean="0"/>
              <a:t> Cord grass</a:t>
            </a:r>
          </a:p>
          <a:p>
            <a:pPr lvl="1"/>
            <a:r>
              <a:rPr lang="en-CA" dirty="0" smtClean="0"/>
              <a:t>Wild Barley</a:t>
            </a:r>
          </a:p>
          <a:p>
            <a:pPr lvl="1"/>
            <a:r>
              <a:rPr lang="en-CA" dirty="0" smtClean="0"/>
              <a:t>Sea lavender</a:t>
            </a:r>
            <a:endParaRPr lang="en-CA" dirty="0"/>
          </a:p>
        </p:txBody>
      </p:sp>
      <p:pic>
        <p:nvPicPr>
          <p:cNvPr id="5122" name="Picture 2" descr="http://marine.unh.edu/jel/coastal_geology/research/j-tidalmarshchange-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988" y="2420888"/>
            <a:ext cx="3749735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Wildlife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1935480"/>
            <a:ext cx="4186808" cy="438912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Grand Banks are among the most biologically productive marine areas in the world	</a:t>
            </a:r>
          </a:p>
          <a:p>
            <a:pPr lvl="1"/>
            <a:r>
              <a:rPr lang="en-CA" dirty="0" smtClean="0"/>
              <a:t>Labrador Current + Gulf Stream</a:t>
            </a:r>
          </a:p>
          <a:p>
            <a:pPr lvl="1"/>
            <a:r>
              <a:rPr lang="en-CA" dirty="0" smtClean="0"/>
              <a:t>Shallows of the continental shelf prepare ideal feeding grounds and spawning conditions. </a:t>
            </a:r>
          </a:p>
        </p:txBody>
      </p:sp>
      <p:pic>
        <p:nvPicPr>
          <p:cNvPr id="4098" name="Picture 2" descr="http://sciencedatasystems.org/sites/default/files/styles/large/public/2005_fish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3600400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Wildlife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935480"/>
            <a:ext cx="4258816" cy="438912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Animals and fish such as the northern </a:t>
            </a:r>
            <a:r>
              <a:rPr lang="en-CA" dirty="0" smtClean="0"/>
              <a:t>c</a:t>
            </a:r>
            <a:r>
              <a:rPr lang="en-CA" dirty="0" smtClean="0"/>
              <a:t>od, herring</a:t>
            </a:r>
            <a:r>
              <a:rPr lang="en-CA" dirty="0" smtClean="0"/>
              <a:t>, g</a:t>
            </a:r>
            <a:r>
              <a:rPr lang="en-CA" dirty="0" smtClean="0"/>
              <a:t>rey seals, harbour </a:t>
            </a:r>
            <a:r>
              <a:rPr lang="en-CA" dirty="0" smtClean="0"/>
              <a:t>p</a:t>
            </a:r>
            <a:r>
              <a:rPr lang="en-CA" dirty="0" smtClean="0"/>
              <a:t>orpoises</a:t>
            </a:r>
            <a:r>
              <a:rPr lang="en-CA" dirty="0" smtClean="0"/>
              <a:t>, p</a:t>
            </a:r>
            <a:r>
              <a:rPr lang="en-CA" dirty="0" smtClean="0"/>
              <a:t>uffins and gulls live in this </a:t>
            </a:r>
            <a:r>
              <a:rPr lang="en-CA" dirty="0" err="1" smtClean="0"/>
              <a:t>ecozone</a:t>
            </a:r>
            <a:r>
              <a:rPr lang="en-CA" dirty="0" smtClean="0"/>
              <a:t>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There are also a number of bottom dwellers in the Atlantic: </a:t>
            </a:r>
            <a:endParaRPr lang="en-CA" dirty="0" smtClean="0"/>
          </a:p>
          <a:p>
            <a:pPr lvl="1"/>
            <a:r>
              <a:rPr lang="en-CA" dirty="0" smtClean="0"/>
              <a:t>Barnacles, sea stars, lobsters</a:t>
            </a:r>
            <a:endParaRPr lang="en-CA" dirty="0"/>
          </a:p>
        </p:txBody>
      </p:sp>
      <p:pic>
        <p:nvPicPr>
          <p:cNvPr id="3074" name="Picture 2" descr="http://bite-prod.s3.amazonaws.com/wp-content/uploads/2012/09/puffin-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810000" cy="2886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700808"/>
            <a:ext cx="4258816" cy="46237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dirty="0" smtClean="0"/>
              <a:t>The people of Atlantic Marine significantly depen</a:t>
            </a:r>
            <a:r>
              <a:rPr lang="en-CA" dirty="0" smtClean="0"/>
              <a:t>d on the </a:t>
            </a:r>
            <a:r>
              <a:rPr lang="en-CA" dirty="0" err="1" smtClean="0"/>
              <a:t>ecozone</a:t>
            </a:r>
            <a:r>
              <a:rPr lang="en-CA" dirty="0" smtClean="0"/>
              <a:t> for their livelihood.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Fishing</a:t>
            </a:r>
            <a:endParaRPr lang="en-CA" dirty="0" smtClean="0"/>
          </a:p>
          <a:p>
            <a:pPr lvl="1"/>
            <a:r>
              <a:rPr lang="en-CA" dirty="0" smtClean="0"/>
              <a:t>Lobster, shrimp, crab</a:t>
            </a:r>
          </a:p>
          <a:p>
            <a:r>
              <a:rPr lang="en-CA" dirty="0" smtClean="0"/>
              <a:t>Aquaculture</a:t>
            </a:r>
          </a:p>
          <a:p>
            <a:pPr lvl="1"/>
            <a:r>
              <a:rPr lang="en-CA" dirty="0" smtClean="0"/>
              <a:t>Experiments in scallop, salmon and cod farming</a:t>
            </a:r>
          </a:p>
          <a:p>
            <a:pPr lvl="1"/>
            <a:r>
              <a:rPr lang="en-CA" dirty="0" smtClean="0"/>
              <a:t>Mussel farming</a:t>
            </a:r>
          </a:p>
          <a:p>
            <a:r>
              <a:rPr lang="en-CA" dirty="0" smtClean="0"/>
              <a:t>Offshore Oil and Gas</a:t>
            </a:r>
          </a:p>
          <a:p>
            <a:pPr lvl="1"/>
            <a:r>
              <a:rPr lang="en-CA" dirty="0" smtClean="0"/>
              <a:t>Hibernia, Terra Nova oil and gas fields, reserves in Nova Scotia</a:t>
            </a:r>
            <a:endParaRPr lang="en-CA" dirty="0"/>
          </a:p>
        </p:txBody>
      </p:sp>
      <p:pic>
        <p:nvPicPr>
          <p:cNvPr id="2050" name="Picture 2" descr="http://www.davidsuzuki.org/issues/assets_c/2010/03/salmon_farm-thumb-480xauto-1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4104456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290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Atlantic Marine Ecozone</vt:lpstr>
      <vt:lpstr>Landscape</vt:lpstr>
      <vt:lpstr>Landscape</vt:lpstr>
      <vt:lpstr>Landscape</vt:lpstr>
      <vt:lpstr>Vegetation</vt:lpstr>
      <vt:lpstr>Vegetation</vt:lpstr>
      <vt:lpstr>Wildlife</vt:lpstr>
      <vt:lpstr>Wildlife </vt:lpstr>
      <vt:lpstr>People</vt:lpstr>
      <vt:lpstr>Threats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Atlantic Marine Ecozone</dc:title>
  <dc:creator>Lorne</dc:creator>
  <cp:lastModifiedBy>mbishop</cp:lastModifiedBy>
  <cp:revision>10</cp:revision>
  <dcterms:created xsi:type="dcterms:W3CDTF">2012-11-14T23:44:47Z</dcterms:created>
  <dcterms:modified xsi:type="dcterms:W3CDTF">2012-11-22T19:04:16Z</dcterms:modified>
</cp:coreProperties>
</file>