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5" r:id="rId3"/>
    <p:sldId id="257" r:id="rId4"/>
    <p:sldId id="291" r:id="rId5"/>
    <p:sldId id="269" r:id="rId6"/>
    <p:sldId id="263" r:id="rId7"/>
    <p:sldId id="300" r:id="rId8"/>
    <p:sldId id="303" r:id="rId9"/>
    <p:sldId id="290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51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70B4F6-0311-4C6B-B592-E963D89E8648}" type="datetimeFigureOut">
              <a:rPr lang="en-US" smtClean="0"/>
              <a:pPr/>
              <a:t>3/18/2011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D2B88C-94D2-4544-B3CB-9AAD69F2A087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sEN6ZawgnU&amp;safety_mode=true&amp;persist_safety_mode=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61-NYB7Sko&amp;safety_mode=true&amp;persist_safety_mode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975104"/>
          </a:xfrm>
        </p:spPr>
        <p:txBody>
          <a:bodyPr/>
          <a:lstStyle/>
          <a:p>
            <a:r>
              <a:rPr lang="en-CA" dirty="0" smtClean="0"/>
              <a:t>Chapter 8-Fishery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Canadian Geography</a:t>
            </a:r>
            <a:endParaRPr lang="en-CA" dirty="0"/>
          </a:p>
        </p:txBody>
      </p:sp>
      <p:pic>
        <p:nvPicPr>
          <p:cNvPr id="43010" name="Picture 2" descr="http://www.moviemobsters.com/wp-content/uploads/2010/01/Finding-Ne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4860032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Atlantic Fishery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Offshore Fishery continued:</a:t>
            </a:r>
          </a:p>
          <a:p>
            <a:pPr lvl="1"/>
            <a:r>
              <a:rPr lang="en-CA" dirty="0" smtClean="0"/>
              <a:t>Huge nets that drag along ocean floor.</a:t>
            </a:r>
          </a:p>
          <a:p>
            <a:pPr lvl="1"/>
            <a:r>
              <a:rPr lang="en-CA" dirty="0" smtClean="0"/>
              <a:t>The boats have their own processing equipment on board.</a:t>
            </a:r>
          </a:p>
          <a:p>
            <a:pPr lvl="1"/>
            <a:r>
              <a:rPr lang="en-CA" dirty="0" smtClean="0"/>
              <a:t>20 to 5o m in length. Can cost as much as 5 million to build.</a:t>
            </a:r>
          </a:p>
          <a:p>
            <a:pPr lvl="1"/>
            <a:r>
              <a:rPr lang="en-CA" dirty="0" smtClean="0"/>
              <a:t>Can make 24,000 in one year as opposed to 6,000 in the inshore fishery (1990 figures).</a:t>
            </a:r>
          </a:p>
        </p:txBody>
      </p:sp>
    </p:spTree>
    <p:extLst>
      <p:ext uri="{BB962C8B-B14F-4D97-AF65-F5344CB8AC3E}">
        <p14:creationId xmlns="" xmlns:p14="http://schemas.microsoft.com/office/powerpoint/2010/main" val="37672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Memory Waltz </a:t>
            </a:r>
            <a:br>
              <a:rPr lang="en-US" dirty="0" smtClean="0"/>
            </a:br>
            <a:r>
              <a:rPr lang="en-US" dirty="0" smtClean="0"/>
              <a:t>by Rawlins Cross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705100"/>
            <a:ext cx="7772400" cy="150971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http://www.youtube.com/watch?v=BsEN6ZawgnU&amp;safety_mode=true&amp;persist_safety_mode=1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CA" dirty="0" smtClean="0"/>
              <a:t>Canadian Fishery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9120"/>
          </a:xfrm>
        </p:spPr>
        <p:txBody>
          <a:bodyPr>
            <a:normAutofit/>
          </a:bodyPr>
          <a:lstStyle/>
          <a:p>
            <a:r>
              <a:rPr lang="en-CA" dirty="0" smtClean="0"/>
              <a:t>Three main fisheries:</a:t>
            </a:r>
          </a:p>
          <a:p>
            <a:pPr lvl="1"/>
            <a:r>
              <a:rPr lang="en-CA" dirty="0" smtClean="0"/>
              <a:t>Atlantic</a:t>
            </a:r>
          </a:p>
          <a:p>
            <a:pPr lvl="1"/>
            <a:r>
              <a:rPr lang="en-CA" dirty="0" smtClean="0"/>
              <a:t>Pacific</a:t>
            </a:r>
          </a:p>
          <a:p>
            <a:pPr lvl="1"/>
            <a:r>
              <a:rPr lang="en-CA" dirty="0" smtClean="0"/>
              <a:t>Freshwater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Each fishery faces the same two problems:</a:t>
            </a:r>
          </a:p>
          <a:p>
            <a:pPr lvl="1"/>
            <a:r>
              <a:rPr lang="en-CA" dirty="0" smtClean="0"/>
              <a:t>Overfishing</a:t>
            </a:r>
          </a:p>
          <a:p>
            <a:pPr lvl="1"/>
            <a:r>
              <a:rPr lang="en-CA" dirty="0" smtClean="0"/>
              <a:t>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CA" dirty="0" smtClean="0"/>
              <a:t>Canadian Fishery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9120"/>
          </a:xfrm>
        </p:spPr>
        <p:txBody>
          <a:bodyPr>
            <a:normAutofit/>
          </a:bodyPr>
          <a:lstStyle/>
          <a:p>
            <a:pPr lvl="1"/>
            <a:endParaRPr lang="en-CA" dirty="0" smtClean="0"/>
          </a:p>
          <a:p>
            <a:pPr>
              <a:buNone/>
            </a:pPr>
            <a:r>
              <a:rPr lang="en-US" dirty="0" smtClean="0"/>
              <a:t>Figures from the Department of Agriculture</a:t>
            </a:r>
          </a:p>
          <a:p>
            <a:pPr lvl="1"/>
            <a:r>
              <a:rPr lang="en-US" dirty="0" smtClean="0"/>
              <a:t>The industry is worth more than $5 billion a year.</a:t>
            </a:r>
          </a:p>
          <a:p>
            <a:pPr lvl="1"/>
            <a:r>
              <a:rPr lang="en-US" dirty="0" smtClean="0"/>
              <a:t>Provides more than 130,000 jobs to Canadians.</a:t>
            </a:r>
          </a:p>
          <a:p>
            <a:pPr lvl="1"/>
            <a:r>
              <a:rPr lang="en-US" dirty="0" smtClean="0"/>
              <a:t>Economic  mainstay of approximately 1,500 communities in rural and coastal Canada.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Atlantic Fishery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John Cabot reached the shores of Newfoundland in 1497.</a:t>
            </a:r>
          </a:p>
          <a:p>
            <a:r>
              <a:rPr lang="en-CA" dirty="0" smtClean="0">
                <a:hlinkClick r:id="rId2"/>
              </a:rPr>
              <a:t>http://www.youtube.com/watch?v=261-NYB7Sko&amp;safety_mode=true&amp;persist_safety_mode=1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Atlantic Fishery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Inshore Fishery: </a:t>
            </a:r>
          </a:p>
          <a:p>
            <a:pPr lvl="1"/>
            <a:r>
              <a:rPr lang="en-CA" dirty="0" smtClean="0"/>
              <a:t>Independent fishers use small boats to fish in the waters close to the coastline. They come home every night.</a:t>
            </a:r>
          </a:p>
          <a:p>
            <a:pPr lvl="1"/>
            <a:r>
              <a:rPr lang="en-CA" dirty="0" smtClean="0"/>
              <a:t>High overhead costs.</a:t>
            </a:r>
          </a:p>
          <a:p>
            <a:pPr lvl="1"/>
            <a:r>
              <a:rPr lang="en-CA" dirty="0" smtClean="0"/>
              <a:t>Pay is irregular but it is a way of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Atlantic Fishery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Inshore Fishery continued: </a:t>
            </a:r>
          </a:p>
          <a:p>
            <a:pPr lvl="1"/>
            <a:r>
              <a:rPr lang="en-CA" dirty="0" smtClean="0"/>
              <a:t>Catch includes: lobster, shrimp, oysters, clams, herring, mackerel, haddock, </a:t>
            </a:r>
            <a:r>
              <a:rPr lang="en-CA" dirty="0" err="1" smtClean="0"/>
              <a:t>pollock</a:t>
            </a:r>
            <a:r>
              <a:rPr lang="en-CA" dirty="0" smtClean="0"/>
              <a:t>, redfish, hake and halibut.</a:t>
            </a:r>
          </a:p>
          <a:p>
            <a:pPr lvl="1"/>
            <a:r>
              <a:rPr lang="en-CA" dirty="0" smtClean="0"/>
              <a:t>Cost of a new vessel: $200,000.</a:t>
            </a:r>
          </a:p>
          <a:p>
            <a:pPr lvl="1"/>
            <a:r>
              <a:rPr lang="en-CA" dirty="0" smtClean="0"/>
              <a:t>Only 5 to 20 m </a:t>
            </a:r>
            <a:r>
              <a:rPr lang="en-CA" smtClean="0"/>
              <a:t>in length.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Inshore fishing boats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456" y="1935163"/>
            <a:ext cx="6613087" cy="4389437"/>
          </a:xfrm>
        </p:spPr>
      </p:pic>
    </p:spTree>
    <p:extLst>
      <p:ext uri="{BB962C8B-B14F-4D97-AF65-F5344CB8AC3E}">
        <p14:creationId xmlns="" xmlns:p14="http://schemas.microsoft.com/office/powerpoint/2010/main" val="275140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Atlantic Fishery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Offshore Fishery:</a:t>
            </a:r>
          </a:p>
          <a:p>
            <a:pPr lvl="1"/>
            <a:r>
              <a:rPr lang="en-CA" dirty="0" smtClean="0"/>
              <a:t>Use large company owned vessels like trawlers to fish in waters far from shore.</a:t>
            </a:r>
          </a:p>
          <a:p>
            <a:pPr lvl="1"/>
            <a:r>
              <a:rPr lang="en-CA" dirty="0" smtClean="0"/>
              <a:t>Can withstand bad weather conditions better than inshore fishers. Can operate all year long.</a:t>
            </a:r>
          </a:p>
          <a:p>
            <a:pPr lvl="1"/>
            <a:r>
              <a:rPr lang="en-CA" dirty="0" smtClean="0"/>
              <a:t>Only 15% fishers work in the offshore but it takes 90% of the catch.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3327</TotalTime>
  <Words>287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Chapter 8-Fishery</vt:lpstr>
      <vt:lpstr>Memory Waltz  by Rawlins Cross</vt:lpstr>
      <vt:lpstr>Canadian Fishery</vt:lpstr>
      <vt:lpstr>Canadian Fishery</vt:lpstr>
      <vt:lpstr>Atlantic Fishery</vt:lpstr>
      <vt:lpstr>Atlantic Fishery</vt:lpstr>
      <vt:lpstr>Atlantic Fishery</vt:lpstr>
      <vt:lpstr>Inshore fishing boats</vt:lpstr>
      <vt:lpstr>Atlantic Fishery</vt:lpstr>
      <vt:lpstr>Atlantic Fishery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Fishing</dc:title>
  <dc:creator>Brian</dc:creator>
  <cp:lastModifiedBy>bobhancott</cp:lastModifiedBy>
  <cp:revision>118</cp:revision>
  <dcterms:created xsi:type="dcterms:W3CDTF">2009-01-07T23:38:59Z</dcterms:created>
  <dcterms:modified xsi:type="dcterms:W3CDTF">2011-03-18T13:39:55Z</dcterms:modified>
</cp:coreProperties>
</file>